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slides/slide12.xml" ContentType="application/vnd.openxmlformats-officedocument.presentationml.slide+xml"/>
  <Override PartName="/ppt/diagrams/data6.xml" ContentType="application/vnd.openxmlformats-officedocument.drawingml.diagramData+xml"/>
  <Override PartName="/ppt/diagrams/data4.xml" ContentType="application/vnd.openxmlformats-officedocument.drawingml.diagramData+xml"/>
  <Override PartName="/ppt/diagrams/data3.xml" ContentType="application/vnd.openxmlformats-officedocument.drawingml.diagramData+xml"/>
  <Override PartName="/ppt/diagrams/data2.xml" ContentType="application/vnd.openxmlformats-officedocument.drawingml.diagramData+xml"/>
  <Override PartName="/ppt/diagrams/data1.xml" ContentType="application/vnd.openxmlformats-officedocument.drawingml.diagramData+xml"/>
  <Override PartName="/ppt/diagrams/data5.xml" ContentType="application/vnd.openxmlformats-officedocument.drawingml.diagramData+xml"/>
  <Override PartName="/ppt/slides/slide13.xml" ContentType="application/vnd.openxmlformats-officedocument.presentationml.slide+xml"/>
  <Override PartName="/ppt/presentation.xml" ContentType="application/vnd.openxmlformats-officedocument.presentationml.presentation.main+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Masters/slideMaster4.xml" ContentType="application/vnd.openxmlformats-officedocument.presentationml.slideMaster+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12.xml" ContentType="application/vnd.openxmlformats-officedocument.presentationml.slideMaster+xml"/>
  <Override PartName="/ppt/slideMasters/slideMaster11.xml" ContentType="application/vnd.openxmlformats-officedocument.presentationml.slideMaster+xml"/>
  <Override PartName="/ppt/slideMasters/slideMaster10.xml" ContentType="application/vnd.openxmlformats-officedocument.presentationml.slideMaster+xml"/>
  <Override PartName="/ppt/slideMasters/slideMaster9.xml" ContentType="application/vnd.openxmlformats-officedocument.presentationml.slideMaster+xml"/>
  <Override PartName="/ppt/slideMasters/slideMaster8.xml" ContentType="application/vnd.openxmlformats-officedocument.presentationml.slideMaster+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65.xml" ContentType="application/vnd.openxmlformats-officedocument.presentationml.slideLayout+xml"/>
  <Override PartName="/ppt/slideLayouts/slideLayout64.xml" ContentType="application/vnd.openxmlformats-officedocument.presentationml.slideLayout+xml"/>
  <Override PartName="/ppt/slideLayouts/slideLayout63.xml" ContentType="application/vnd.openxmlformats-officedocument.presentationml.slideLayout+xml"/>
  <Override PartName="/ppt/slideLayouts/slideLayout62.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61.xml" ContentType="application/vnd.openxmlformats-officedocument.presentationml.slideLayout+xml"/>
  <Override PartName="/ppt/slideLayouts/slideLayout60.xml" ContentType="application/vnd.openxmlformats-officedocument.presentationml.slideLayout+xml"/>
  <Override PartName="/ppt/slideLayouts/slideLayout5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86.xml" ContentType="application/vnd.openxmlformats-officedocument.presentationml.slideLayout+xml"/>
  <Override PartName="/ppt/slideLayouts/slideLayout85.xml" ContentType="application/vnd.openxmlformats-officedocument.presentationml.slideLayout+xml"/>
  <Override PartName="/ppt/slideLayouts/slideLayout13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49.xml" ContentType="application/vnd.openxmlformats-officedocument.presentationml.slideLayout+xml"/>
  <Override PartName="/ppt/slideLayouts/slideLayout48.xml" ContentType="application/vnd.openxmlformats-officedocument.presentationml.slideLayout+xml"/>
  <Override PartName="/ppt/slideLayouts/slideLayout47.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96.xml" ContentType="application/vnd.openxmlformats-officedocument.presentationml.slideLayout+xml"/>
  <Override PartName="/ppt/slideLayouts/slideLayout84.xml" ContentType="application/vnd.openxmlformats-officedocument.presentationml.slideLayout+xml"/>
  <Override PartName="/ppt/slideLayouts/slideLayout98.xml" ContentType="application/vnd.openxmlformats-officedocument.presentationml.slideLayout+xml"/>
  <Override PartName="/ppt/slideLayouts/slideLayout122.xml" ContentType="application/vnd.openxmlformats-officedocument.presentationml.slideLayout+xml"/>
  <Override PartName="/ppt/slideLayouts/slideLayout121.xml" ContentType="application/vnd.openxmlformats-officedocument.presentationml.slideLayout+xml"/>
  <Override PartName="/ppt/slideLayouts/slideLayout120.xml" ContentType="application/vnd.openxmlformats-officedocument.presentationml.slideLayout+xml"/>
  <Override PartName="/ppt/slideLayouts/slideLayout119.xml" ContentType="application/vnd.openxmlformats-officedocument.presentationml.slideLayout+xml"/>
  <Override PartName="/ppt/slideLayouts/slideLayout118.xml" ContentType="application/vnd.openxmlformats-officedocument.presentationml.slideLayout+xml"/>
  <Override PartName="/ppt/slideLayouts/slideLayout117.xml" ContentType="application/vnd.openxmlformats-officedocument.presentationml.slideLayout+xml"/>
  <Override PartName="/ppt/slideLayouts/slideLayout116.xml" ContentType="application/vnd.openxmlformats-officedocument.presentationml.slideLayout+xml"/>
  <Override PartName="/ppt/slideLayouts/slideLayout115.xml" ContentType="application/vnd.openxmlformats-officedocument.presentationml.slideLayout+xml"/>
  <Override PartName="/ppt/slideLayouts/slideLayout114.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33.xml" ContentType="application/vnd.openxmlformats-officedocument.presentationml.slideLayout+xml"/>
  <Override PartName="/ppt/slideLayouts/slideLayout132.xml" ContentType="application/vnd.openxmlformats-officedocument.presentationml.slideLayout+xml"/>
  <Override PartName="/ppt/slideLayouts/slideLayout131.xml" ContentType="application/vnd.openxmlformats-officedocument.presentationml.slideLayout+xml"/>
  <Override PartName="/ppt/slideLayouts/slideLayout130.xml" ContentType="application/vnd.openxmlformats-officedocument.presentationml.slideLayout+xml"/>
  <Override PartName="/ppt/slideLayouts/slideLayout129.xml" ContentType="application/vnd.openxmlformats-officedocument.presentationml.slideLayout+xml"/>
  <Override PartName="/ppt/slideLayouts/slideLayout97.xml" ContentType="application/vnd.openxmlformats-officedocument.presentationml.slideLayout+xml"/>
  <Override PartName="/ppt/slideLayouts/slideLayout127.xml" ContentType="application/vnd.openxmlformats-officedocument.presentationml.slideLayout+xml"/>
  <Override PartName="/ppt/slideLayouts/slideLayout126.xml" ContentType="application/vnd.openxmlformats-officedocument.presentationml.slideLayout+xml"/>
  <Override PartName="/ppt/slideLayouts/slideLayout113.xml" ContentType="application/vnd.openxmlformats-officedocument.presentationml.slideLayout+xml"/>
  <Override PartName="/ppt/slideLayouts/slideLayout128.xml" ContentType="application/vnd.openxmlformats-officedocument.presentationml.slideLayout+xml"/>
  <Override PartName="/ppt/slideLayouts/slideLayout102.xml" ContentType="application/vnd.openxmlformats-officedocument.presentationml.slideLayout+xml"/>
  <Override PartName="/ppt/slideLayouts/slideLayout106.xml" ContentType="application/vnd.openxmlformats-officedocument.presentationml.slideLayout+xml"/>
  <Override PartName="/ppt/slideLayouts/slideLayout105.xml" ContentType="application/vnd.openxmlformats-officedocument.presentationml.slideLayout+xml"/>
  <Override PartName="/ppt/slideLayouts/slideLayout101.xml" ContentType="application/vnd.openxmlformats-officedocument.presentationml.slideLayout+xml"/>
  <Override PartName="/ppt/slideLayouts/slideLayout104.xml" ContentType="application/vnd.openxmlformats-officedocument.presentationml.slideLayout+xml"/>
  <Override PartName="/ppt/slideLayouts/slideLayout103.xml" ContentType="application/vnd.openxmlformats-officedocument.presentationml.slideLayout+xml"/>
  <Override PartName="/ppt/slideLayouts/slideLayout99.xml" ContentType="application/vnd.openxmlformats-officedocument.presentationml.slideLayout+xml"/>
  <Override PartName="/ppt/slideLayouts/slideLayout107.xml" ContentType="application/vnd.openxmlformats-officedocument.presentationml.slideLayout+xml"/>
  <Override PartName="/ppt/slideLayouts/slideLayout110.xml" ContentType="application/vnd.openxmlformats-officedocument.presentationml.slideLayout+xml"/>
  <Override PartName="/ppt/slideLayouts/slideLayout108.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Layouts/slideLayout109.xml" ContentType="application/vnd.openxmlformats-officedocument.presentationml.slideLayout+xml"/>
  <Override PartName="/ppt/slideLayouts/slideLayout112.xml" ContentType="application/vnd.openxmlformats-officedocument.presentationml.slideLayout+xml"/>
  <Override PartName="/ppt/diagrams/layout3.xml" ContentType="application/vnd.openxmlformats-officedocument.drawingml.diagramLayout+xml"/>
  <Override PartName="/ppt/diagrams/layout2.xml" ContentType="application/vnd.openxmlformats-officedocument.drawingml.diagramLayout+xml"/>
  <Override PartName="/ppt/theme/theme10.xml" ContentType="application/vnd.openxmlformats-officedocument.theme+xml"/>
  <Override PartName="/ppt/diagrams/drawing2.xml" ContentType="application/vnd.ms-office.drawingml.diagramDrawing+xml"/>
  <Override PartName="/ppt/diagrams/colors2.xml" ContentType="application/vnd.openxmlformats-officedocument.drawingml.diagramColors+xml"/>
  <Override PartName="/ppt/diagrams/quickStyle2.xml" ContentType="application/vnd.openxmlformats-officedocument.drawingml.diagramStyle+xml"/>
  <Override PartName="/ppt/theme/theme2.xml" ContentType="application/vnd.openxmlformats-officedocument.theme+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diagrams/drawing1.xml" ContentType="application/vnd.ms-office.drawingml.diagramDrawing+xml"/>
  <Override PartName="/ppt/theme/theme14.xml" ContentType="application/vnd.openxmlformats-officedocument.theme+xml"/>
  <Override PartName="/ppt/theme/theme13.xml" ContentType="application/vnd.openxmlformats-officedocument.theme+xml"/>
  <Override PartName="/ppt/theme/theme1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diagrams/layout1.xml" ContentType="application/vnd.openxmlformats-officedocument.drawingml.diagramLayout+xml"/>
  <Override PartName="/ppt/theme/theme9.xml" ContentType="application/vnd.openxmlformats-officedocument.theme+xml"/>
  <Override PartName="/ppt/diagrams/colors1.xml" ContentType="application/vnd.openxmlformats-officedocument.drawingml.diagramColors+xml"/>
  <Override PartName="/ppt/diagrams/quickStyle1.xml" ContentType="application/vnd.openxmlformats-officedocument.drawingml.diagramStyle+xml"/>
  <Override PartName="/ppt/diagrams/quickStyle4.xml" ContentType="application/vnd.openxmlformats-officedocument.drawingml.diagramStyle+xml"/>
  <Override PartName="/ppt/theme/theme5.xml" ContentType="application/vnd.openxmlformats-officedocument.theme+xml"/>
  <Override PartName="/ppt/diagrams/layout4.xml" ContentType="application/vnd.openxmlformats-officedocument.drawingml.diagramLayout+xml"/>
  <Override PartName="/ppt/theme/theme11.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diagrams/drawing6.xml" ContentType="application/vnd.ms-office.drawingml.diagramDrawing+xml"/>
  <Override PartName="/ppt/diagrams/colors6.xml" ContentType="application/vnd.openxmlformats-officedocument.drawingml.diagramColors+xml"/>
  <Override PartName="/ppt/theme/theme3.xml" ContentType="application/vnd.openxmlformats-officedocument.theme+xml"/>
  <Override PartName="/ppt/diagrams/drawing4.xml" ContentType="application/vnd.ms-office.drawingml.diagramDrawing+xml"/>
  <Override PartName="/ppt/diagrams/colors4.xml" ContentType="application/vnd.openxmlformats-officedocument.drawingml.diagramColors+xml"/>
  <Override PartName="/ppt/diagrams/quickStyle5.xml" ContentType="application/vnd.openxmlformats-officedocument.drawingml.diagramStyle+xml"/>
  <Override PartName="/ppt/diagrams/layout5.xml" ContentType="application/vnd.openxmlformats-officedocument.drawingml.diagramLayout+xml"/>
  <Override PartName="/ppt/diagrams/drawing5.xml" ContentType="application/vnd.ms-office.drawingml.diagramDrawing+xml"/>
  <Override PartName="/ppt/theme/theme4.xml" ContentType="application/vnd.openxmlformats-officedocument.theme+xml"/>
  <Override PartName="/ppt/diagrams/quickStyle6.xml" ContentType="application/vnd.openxmlformats-officedocument.drawingml.diagramStyle+xml"/>
  <Override PartName="/ppt/diagrams/layout6.xml" ContentType="application/vnd.openxmlformats-officedocument.drawingml.diagramLayout+xml"/>
  <Override PartName="/ppt/theme/theme8.xml" ContentType="application/vnd.openxmlformats-officedocument.theme+xml"/>
  <Override PartName="/ppt/diagrams/colors5.xml" ContentType="application/vnd.openxmlformats-officedocument.drawingml.diagramColors+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1"/>
    <p:sldMasterId id="2147483788" r:id="rId2"/>
    <p:sldMasterId id="2147483800" r:id="rId3"/>
    <p:sldMasterId id="2147483812" r:id="rId4"/>
    <p:sldMasterId id="2147483824" r:id="rId5"/>
    <p:sldMasterId id="2147483836" r:id="rId6"/>
    <p:sldMasterId id="2147483848" r:id="rId7"/>
    <p:sldMasterId id="2147483860" r:id="rId8"/>
    <p:sldMasterId id="2147483872" r:id="rId9"/>
    <p:sldMasterId id="2147483884" r:id="rId10"/>
    <p:sldMasterId id="2147483896" r:id="rId11"/>
    <p:sldMasterId id="2147483908" r:id="rId12"/>
  </p:sldMasterIdLst>
  <p:notesMasterIdLst>
    <p:notesMasterId r:id="rId26"/>
  </p:notesMasterIdLst>
  <p:handoutMasterIdLst>
    <p:handoutMasterId r:id="rId27"/>
  </p:handoutMasterIdLst>
  <p:sldIdLst>
    <p:sldId id="281" r:id="rId13"/>
    <p:sldId id="366" r:id="rId14"/>
    <p:sldId id="391" r:id="rId15"/>
    <p:sldId id="392" r:id="rId16"/>
    <p:sldId id="393" r:id="rId17"/>
    <p:sldId id="394" r:id="rId18"/>
    <p:sldId id="390" r:id="rId19"/>
    <p:sldId id="388" r:id="rId20"/>
    <p:sldId id="389" r:id="rId21"/>
    <p:sldId id="395" r:id="rId22"/>
    <p:sldId id="396" r:id="rId23"/>
    <p:sldId id="306" r:id="rId24"/>
    <p:sldId id="327" r:id="rId25"/>
  </p:sldIdLst>
  <p:sldSz cx="9144000" cy="5143500" type="screen16x9"/>
  <p:notesSz cx="6805613" cy="9944100"/>
  <p:defaultTextStyle>
    <a:defPPr>
      <a:defRPr lang="en-US"/>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71">
          <p15:clr>
            <a:srgbClr val="A4A3A4"/>
          </p15:clr>
        </p15:guide>
        <p15:guide id="2" orient="horz" pos="2783">
          <p15:clr>
            <a:srgbClr val="A4A3A4"/>
          </p15:clr>
        </p15:guide>
        <p15:guide id="3" pos="537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3F77"/>
    <a:srgbClr val="DA291C"/>
    <a:srgbClr val="000000"/>
    <a:srgbClr val="FFFFFF"/>
    <a:srgbClr val="CCFFFF"/>
    <a:srgbClr val="84BD00"/>
    <a:srgbClr val="0077C8"/>
    <a:srgbClr val="C79316"/>
    <a:srgbClr val="00B2A9"/>
    <a:srgbClr val="FFC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831" autoAdjust="0"/>
    <p:restoredTop sz="96992" autoAdjust="0"/>
  </p:normalViewPr>
  <p:slideViewPr>
    <p:cSldViewPr>
      <p:cViewPr varScale="1">
        <p:scale>
          <a:sx n="99" d="100"/>
          <a:sy n="99" d="100"/>
        </p:scale>
        <p:origin x="82" y="288"/>
      </p:cViewPr>
      <p:guideLst>
        <p:guide orient="horz" pos="771"/>
        <p:guide orient="horz" pos="2783"/>
        <p:guide pos="537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customXml" Target="../customXml/item3.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customXml" Target="../customXml/item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Master" Target="slideMasters/slideMaster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F8A092-E6DD-44E1-9FF7-DE4B50594118}"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9C9E67D9-293D-49F7-AEF9-A74740DBC9A6}">
      <dgm:prSet phldrT="[Text]"/>
      <dgm:spPr/>
      <dgm:t>
        <a:bodyPr/>
        <a:lstStyle/>
        <a:p>
          <a:r>
            <a:rPr lang="en-US" dirty="0" smtClean="0"/>
            <a:t>PTC </a:t>
          </a:r>
          <a:r>
            <a:rPr lang="en-US" dirty="0" smtClean="0"/>
            <a:t>Creo® </a:t>
          </a:r>
          <a:r>
            <a:rPr lang="en-US" dirty="0" smtClean="0"/>
            <a:t>Integration</a:t>
          </a:r>
          <a:endParaRPr lang="en-US" dirty="0"/>
        </a:p>
      </dgm:t>
    </dgm:pt>
    <dgm:pt modelId="{D22D58BC-3581-47C5-838E-08B691D798C0}" type="parTrans" cxnId="{6FC44FE3-961C-4495-8B32-AC5C5BEE18EF}">
      <dgm:prSet/>
      <dgm:spPr/>
      <dgm:t>
        <a:bodyPr/>
        <a:lstStyle/>
        <a:p>
          <a:endParaRPr lang="en-US"/>
        </a:p>
      </dgm:t>
    </dgm:pt>
    <dgm:pt modelId="{C4D80A76-7E6F-4FCD-B214-9D7CF4A867C5}" type="sibTrans" cxnId="{6FC44FE3-961C-4495-8B32-AC5C5BEE18EF}">
      <dgm:prSet/>
      <dgm:spPr/>
      <dgm:t>
        <a:bodyPr/>
        <a:lstStyle/>
        <a:p>
          <a:endParaRPr lang="en-US"/>
        </a:p>
      </dgm:t>
    </dgm:pt>
    <dgm:pt modelId="{9E7B0A98-4938-4CE7-AE25-579734902C16}">
      <dgm:prSet phldrT="[Text]"/>
      <dgm:spPr>
        <a:solidFill>
          <a:schemeClr val="tx2"/>
        </a:solidFill>
      </dgm:spPr>
      <dgm:t>
        <a:bodyPr anchor="ctr" anchorCtr="0"/>
        <a:lstStyle/>
        <a:p>
          <a:r>
            <a:rPr lang="en-US" dirty="0" smtClean="0"/>
            <a:t>CAD Toolbar</a:t>
          </a:r>
          <a:endParaRPr lang="en-US" dirty="0"/>
        </a:p>
      </dgm:t>
    </dgm:pt>
    <dgm:pt modelId="{3A21DA3E-BFE1-4A56-A356-EF3AEE29E53F}" type="parTrans" cxnId="{5ECD6851-A1A0-49DD-A1DF-44479B82795D}">
      <dgm:prSet/>
      <dgm:spPr/>
      <dgm:t>
        <a:bodyPr/>
        <a:lstStyle/>
        <a:p>
          <a:endParaRPr lang="en-US"/>
        </a:p>
      </dgm:t>
    </dgm:pt>
    <dgm:pt modelId="{5914E533-1AF7-4B20-B242-BDAA416C645D}" type="sibTrans" cxnId="{5ECD6851-A1A0-49DD-A1DF-44479B82795D}">
      <dgm:prSet/>
      <dgm:spPr/>
      <dgm:t>
        <a:bodyPr/>
        <a:lstStyle/>
        <a:p>
          <a:endParaRPr lang="en-US"/>
        </a:p>
      </dgm:t>
    </dgm:pt>
    <dgm:pt modelId="{F0C198C7-D066-4A87-8422-BB8F7D6541D0}">
      <dgm:prSet phldrT="[Text]"/>
      <dgm:spPr/>
      <dgm:t>
        <a:bodyPr anchor="ctr" anchorCtr="0"/>
        <a:lstStyle/>
        <a:p>
          <a:r>
            <a:rPr lang="en-US" dirty="0" smtClean="0"/>
            <a:t>CAD Contextual Menu</a:t>
          </a:r>
          <a:endParaRPr lang="en-US" dirty="0"/>
        </a:p>
      </dgm:t>
    </dgm:pt>
    <dgm:pt modelId="{49E3292D-0D5A-4743-9741-7CA5E66ECD23}" type="parTrans" cxnId="{B4BFC4E1-7210-4F00-B4AC-5DBE94024AEF}">
      <dgm:prSet/>
      <dgm:spPr/>
      <dgm:t>
        <a:bodyPr/>
        <a:lstStyle/>
        <a:p>
          <a:endParaRPr lang="en-US"/>
        </a:p>
      </dgm:t>
    </dgm:pt>
    <dgm:pt modelId="{DEA48DDA-756E-405C-B3E5-B3003A140DB1}" type="sibTrans" cxnId="{B4BFC4E1-7210-4F00-B4AC-5DBE94024AEF}">
      <dgm:prSet/>
      <dgm:spPr/>
      <dgm:t>
        <a:bodyPr/>
        <a:lstStyle/>
        <a:p>
          <a:endParaRPr lang="en-US"/>
        </a:p>
      </dgm:t>
    </dgm:pt>
    <dgm:pt modelId="{A2906811-C6EF-4596-B6A2-ED6C27C55D82}">
      <dgm:prSet phldrT="[Text]"/>
      <dgm:spPr/>
      <dgm:t>
        <a:bodyPr anchor="ctr" anchorCtr="0"/>
        <a:lstStyle/>
        <a:p>
          <a:r>
            <a:rPr lang="en-US" dirty="0" smtClean="0"/>
            <a:t>CAD Panels</a:t>
          </a:r>
          <a:endParaRPr lang="en-US" dirty="0"/>
        </a:p>
      </dgm:t>
    </dgm:pt>
    <dgm:pt modelId="{B04CB364-A90B-4CAA-9CE3-DCEDF0A3AAEE}" type="parTrans" cxnId="{D1B7C6C8-BBC9-4AF1-9E21-552C1311F3B6}">
      <dgm:prSet/>
      <dgm:spPr/>
      <dgm:t>
        <a:bodyPr/>
        <a:lstStyle/>
        <a:p>
          <a:endParaRPr lang="en-US"/>
        </a:p>
      </dgm:t>
    </dgm:pt>
    <dgm:pt modelId="{19464A8C-5655-4AD8-8DEA-B32488CC5095}" type="sibTrans" cxnId="{D1B7C6C8-BBC9-4AF1-9E21-552C1311F3B6}">
      <dgm:prSet/>
      <dgm:spPr/>
      <dgm:t>
        <a:bodyPr/>
        <a:lstStyle/>
        <a:p>
          <a:endParaRPr lang="en-US"/>
        </a:p>
      </dgm:t>
    </dgm:pt>
    <dgm:pt modelId="{B5F518DF-4E4F-43B9-9CAC-8CF32A3C8321}">
      <dgm:prSet/>
      <dgm:spPr/>
      <dgm:t>
        <a:bodyPr anchor="ctr" anchorCtr="0"/>
        <a:lstStyle/>
        <a:p>
          <a:r>
            <a:rPr lang="en-US" dirty="0" smtClean="0"/>
            <a:t>PDM File Plugin</a:t>
          </a:r>
          <a:endParaRPr lang="en-US" dirty="0"/>
        </a:p>
      </dgm:t>
    </dgm:pt>
    <dgm:pt modelId="{C4936675-1250-435E-8CCF-77DDAA332238}" type="parTrans" cxnId="{18F5C07C-3806-45C1-9869-487798DF07F1}">
      <dgm:prSet/>
      <dgm:spPr/>
      <dgm:t>
        <a:bodyPr/>
        <a:lstStyle/>
        <a:p>
          <a:endParaRPr lang="en-US"/>
        </a:p>
      </dgm:t>
    </dgm:pt>
    <dgm:pt modelId="{0BA63C73-59F8-471B-99E1-55342D53DC92}" type="sibTrans" cxnId="{18F5C07C-3806-45C1-9869-487798DF07F1}">
      <dgm:prSet/>
      <dgm:spPr/>
      <dgm:t>
        <a:bodyPr/>
        <a:lstStyle/>
        <a:p>
          <a:endParaRPr lang="en-US"/>
        </a:p>
      </dgm:t>
    </dgm:pt>
    <dgm:pt modelId="{9E785344-63F7-4C5A-BD51-24D4B7C98E2F}" type="pres">
      <dgm:prSet presAssocID="{64F8A092-E6DD-44E1-9FF7-DE4B50594118}" presName="diagram" presStyleCnt="0">
        <dgm:presLayoutVars>
          <dgm:chMax val="1"/>
          <dgm:dir/>
          <dgm:animLvl val="ctr"/>
          <dgm:resizeHandles val="exact"/>
        </dgm:presLayoutVars>
      </dgm:prSet>
      <dgm:spPr/>
      <dgm:t>
        <a:bodyPr/>
        <a:lstStyle/>
        <a:p>
          <a:endParaRPr lang="en-US"/>
        </a:p>
      </dgm:t>
    </dgm:pt>
    <dgm:pt modelId="{11D7A98A-10A3-42E2-BE61-2C30676DF2B7}" type="pres">
      <dgm:prSet presAssocID="{64F8A092-E6DD-44E1-9FF7-DE4B50594118}" presName="matrix" presStyleCnt="0"/>
      <dgm:spPr/>
    </dgm:pt>
    <dgm:pt modelId="{D35DF558-9D8F-4F0B-A187-77D2D750BE35}" type="pres">
      <dgm:prSet presAssocID="{64F8A092-E6DD-44E1-9FF7-DE4B50594118}" presName="tile1" presStyleLbl="node1" presStyleIdx="0" presStyleCnt="4"/>
      <dgm:spPr/>
      <dgm:t>
        <a:bodyPr/>
        <a:lstStyle/>
        <a:p>
          <a:endParaRPr lang="en-US"/>
        </a:p>
      </dgm:t>
    </dgm:pt>
    <dgm:pt modelId="{D5891276-F74A-4233-A95E-77C0A78BEAD6}" type="pres">
      <dgm:prSet presAssocID="{64F8A092-E6DD-44E1-9FF7-DE4B50594118}" presName="tile1text" presStyleLbl="node1" presStyleIdx="0" presStyleCnt="4">
        <dgm:presLayoutVars>
          <dgm:chMax val="0"/>
          <dgm:chPref val="0"/>
          <dgm:bulletEnabled val="1"/>
        </dgm:presLayoutVars>
      </dgm:prSet>
      <dgm:spPr/>
      <dgm:t>
        <a:bodyPr/>
        <a:lstStyle/>
        <a:p>
          <a:endParaRPr lang="en-US"/>
        </a:p>
      </dgm:t>
    </dgm:pt>
    <dgm:pt modelId="{8C925B9F-44AF-4DAC-A0D6-6F7A1E723665}" type="pres">
      <dgm:prSet presAssocID="{64F8A092-E6DD-44E1-9FF7-DE4B50594118}" presName="tile2" presStyleLbl="node1" presStyleIdx="1" presStyleCnt="4"/>
      <dgm:spPr/>
      <dgm:t>
        <a:bodyPr/>
        <a:lstStyle/>
        <a:p>
          <a:endParaRPr lang="en-US"/>
        </a:p>
      </dgm:t>
    </dgm:pt>
    <dgm:pt modelId="{344ED04B-6FBF-4B00-8340-8608633D17E9}" type="pres">
      <dgm:prSet presAssocID="{64F8A092-E6DD-44E1-9FF7-DE4B50594118}" presName="tile2text" presStyleLbl="node1" presStyleIdx="1" presStyleCnt="4">
        <dgm:presLayoutVars>
          <dgm:chMax val="0"/>
          <dgm:chPref val="0"/>
          <dgm:bulletEnabled val="1"/>
        </dgm:presLayoutVars>
      </dgm:prSet>
      <dgm:spPr/>
      <dgm:t>
        <a:bodyPr/>
        <a:lstStyle/>
        <a:p>
          <a:endParaRPr lang="en-US"/>
        </a:p>
      </dgm:t>
    </dgm:pt>
    <dgm:pt modelId="{F6C00F66-8797-4AD9-B367-019597EC6863}" type="pres">
      <dgm:prSet presAssocID="{64F8A092-E6DD-44E1-9FF7-DE4B50594118}" presName="tile3" presStyleLbl="node1" presStyleIdx="2" presStyleCnt="4"/>
      <dgm:spPr/>
      <dgm:t>
        <a:bodyPr/>
        <a:lstStyle/>
        <a:p>
          <a:endParaRPr lang="en-US"/>
        </a:p>
      </dgm:t>
    </dgm:pt>
    <dgm:pt modelId="{ADBF7DFC-B954-4FAB-A45F-93C8DEBD7C84}" type="pres">
      <dgm:prSet presAssocID="{64F8A092-E6DD-44E1-9FF7-DE4B50594118}" presName="tile3text" presStyleLbl="node1" presStyleIdx="2" presStyleCnt="4">
        <dgm:presLayoutVars>
          <dgm:chMax val="0"/>
          <dgm:chPref val="0"/>
          <dgm:bulletEnabled val="1"/>
        </dgm:presLayoutVars>
      </dgm:prSet>
      <dgm:spPr/>
      <dgm:t>
        <a:bodyPr/>
        <a:lstStyle/>
        <a:p>
          <a:endParaRPr lang="en-US"/>
        </a:p>
      </dgm:t>
    </dgm:pt>
    <dgm:pt modelId="{D7D5818E-293D-4971-8165-8770F9D0DE73}" type="pres">
      <dgm:prSet presAssocID="{64F8A092-E6DD-44E1-9FF7-DE4B50594118}" presName="tile4" presStyleLbl="node1" presStyleIdx="3" presStyleCnt="4"/>
      <dgm:spPr/>
      <dgm:t>
        <a:bodyPr/>
        <a:lstStyle/>
        <a:p>
          <a:endParaRPr lang="en-US"/>
        </a:p>
      </dgm:t>
    </dgm:pt>
    <dgm:pt modelId="{FA49DD82-6264-4A53-BB39-855DB78883EA}" type="pres">
      <dgm:prSet presAssocID="{64F8A092-E6DD-44E1-9FF7-DE4B50594118}" presName="tile4text" presStyleLbl="node1" presStyleIdx="3" presStyleCnt="4">
        <dgm:presLayoutVars>
          <dgm:chMax val="0"/>
          <dgm:chPref val="0"/>
          <dgm:bulletEnabled val="1"/>
        </dgm:presLayoutVars>
      </dgm:prSet>
      <dgm:spPr/>
      <dgm:t>
        <a:bodyPr/>
        <a:lstStyle/>
        <a:p>
          <a:endParaRPr lang="en-US"/>
        </a:p>
      </dgm:t>
    </dgm:pt>
    <dgm:pt modelId="{081D8213-6D44-461A-976E-49D23C591962}" type="pres">
      <dgm:prSet presAssocID="{64F8A092-E6DD-44E1-9FF7-DE4B50594118}" presName="centerTile" presStyleLbl="fgShp" presStyleIdx="0" presStyleCnt="1">
        <dgm:presLayoutVars>
          <dgm:chMax val="0"/>
          <dgm:chPref val="0"/>
        </dgm:presLayoutVars>
      </dgm:prSet>
      <dgm:spPr/>
      <dgm:t>
        <a:bodyPr/>
        <a:lstStyle/>
        <a:p>
          <a:endParaRPr lang="en-US"/>
        </a:p>
      </dgm:t>
    </dgm:pt>
  </dgm:ptLst>
  <dgm:cxnLst>
    <dgm:cxn modelId="{5A01342F-2B9C-4EE7-AA66-873F66A15E32}" type="presOf" srcId="{B5F518DF-4E4F-43B9-9CAC-8CF32A3C8321}" destId="{FA49DD82-6264-4A53-BB39-855DB78883EA}" srcOrd="1" destOrd="0" presId="urn:microsoft.com/office/officeart/2005/8/layout/matrix1"/>
    <dgm:cxn modelId="{6FC44FE3-961C-4495-8B32-AC5C5BEE18EF}" srcId="{64F8A092-E6DD-44E1-9FF7-DE4B50594118}" destId="{9C9E67D9-293D-49F7-AEF9-A74740DBC9A6}" srcOrd="0" destOrd="0" parTransId="{D22D58BC-3581-47C5-838E-08B691D798C0}" sibTransId="{C4D80A76-7E6F-4FCD-B214-9D7CF4A867C5}"/>
    <dgm:cxn modelId="{27045D6B-26CB-41AA-BCDF-AA6A7A83C869}" type="presOf" srcId="{A2906811-C6EF-4596-B6A2-ED6C27C55D82}" destId="{F6C00F66-8797-4AD9-B367-019597EC6863}" srcOrd="0" destOrd="0" presId="urn:microsoft.com/office/officeart/2005/8/layout/matrix1"/>
    <dgm:cxn modelId="{18F5C07C-3806-45C1-9869-487798DF07F1}" srcId="{9C9E67D9-293D-49F7-AEF9-A74740DBC9A6}" destId="{B5F518DF-4E4F-43B9-9CAC-8CF32A3C8321}" srcOrd="3" destOrd="0" parTransId="{C4936675-1250-435E-8CCF-77DDAA332238}" sibTransId="{0BA63C73-59F8-471B-99E1-55342D53DC92}"/>
    <dgm:cxn modelId="{0BF275E4-75FD-44DF-9722-2DD6781656A7}" type="presOf" srcId="{F0C198C7-D066-4A87-8422-BB8F7D6541D0}" destId="{344ED04B-6FBF-4B00-8340-8608633D17E9}" srcOrd="1" destOrd="0" presId="urn:microsoft.com/office/officeart/2005/8/layout/matrix1"/>
    <dgm:cxn modelId="{F949C5AE-A6EF-473C-865B-04A3482B8870}" type="presOf" srcId="{64F8A092-E6DD-44E1-9FF7-DE4B50594118}" destId="{9E785344-63F7-4C5A-BD51-24D4B7C98E2F}" srcOrd="0" destOrd="0" presId="urn:microsoft.com/office/officeart/2005/8/layout/matrix1"/>
    <dgm:cxn modelId="{B4BFC4E1-7210-4F00-B4AC-5DBE94024AEF}" srcId="{9C9E67D9-293D-49F7-AEF9-A74740DBC9A6}" destId="{F0C198C7-D066-4A87-8422-BB8F7D6541D0}" srcOrd="1" destOrd="0" parTransId="{49E3292D-0D5A-4743-9741-7CA5E66ECD23}" sibTransId="{DEA48DDA-756E-405C-B3E5-B3003A140DB1}"/>
    <dgm:cxn modelId="{5B9921C9-734E-45D7-B4CE-26FA8309D464}" type="presOf" srcId="{A2906811-C6EF-4596-B6A2-ED6C27C55D82}" destId="{ADBF7DFC-B954-4FAB-A45F-93C8DEBD7C84}" srcOrd="1" destOrd="0" presId="urn:microsoft.com/office/officeart/2005/8/layout/matrix1"/>
    <dgm:cxn modelId="{532EBD11-583B-4EFA-B89E-0B3D505E9802}" type="presOf" srcId="{9E7B0A98-4938-4CE7-AE25-579734902C16}" destId="{D5891276-F74A-4233-A95E-77C0A78BEAD6}" srcOrd="1" destOrd="0" presId="urn:microsoft.com/office/officeart/2005/8/layout/matrix1"/>
    <dgm:cxn modelId="{D1B7C6C8-BBC9-4AF1-9E21-552C1311F3B6}" srcId="{9C9E67D9-293D-49F7-AEF9-A74740DBC9A6}" destId="{A2906811-C6EF-4596-B6A2-ED6C27C55D82}" srcOrd="2" destOrd="0" parTransId="{B04CB364-A90B-4CAA-9CE3-DCEDF0A3AAEE}" sibTransId="{19464A8C-5655-4AD8-8DEA-B32488CC5095}"/>
    <dgm:cxn modelId="{5ECD6851-A1A0-49DD-A1DF-44479B82795D}" srcId="{9C9E67D9-293D-49F7-AEF9-A74740DBC9A6}" destId="{9E7B0A98-4938-4CE7-AE25-579734902C16}" srcOrd="0" destOrd="0" parTransId="{3A21DA3E-BFE1-4A56-A356-EF3AEE29E53F}" sibTransId="{5914E533-1AF7-4B20-B242-BDAA416C645D}"/>
    <dgm:cxn modelId="{A806BB59-D8FD-466B-9CB7-C762D884FBA9}" type="presOf" srcId="{F0C198C7-D066-4A87-8422-BB8F7D6541D0}" destId="{8C925B9F-44AF-4DAC-A0D6-6F7A1E723665}" srcOrd="0" destOrd="0" presId="urn:microsoft.com/office/officeart/2005/8/layout/matrix1"/>
    <dgm:cxn modelId="{FEAF57D0-7264-4596-AB3D-A1AE4EA582D5}" type="presOf" srcId="{9E7B0A98-4938-4CE7-AE25-579734902C16}" destId="{D35DF558-9D8F-4F0B-A187-77D2D750BE35}" srcOrd="0" destOrd="0" presId="urn:microsoft.com/office/officeart/2005/8/layout/matrix1"/>
    <dgm:cxn modelId="{528FA3BC-F4F7-48AA-A9F8-F27D38220C73}" type="presOf" srcId="{9C9E67D9-293D-49F7-AEF9-A74740DBC9A6}" destId="{081D8213-6D44-461A-976E-49D23C591962}" srcOrd="0" destOrd="0" presId="urn:microsoft.com/office/officeart/2005/8/layout/matrix1"/>
    <dgm:cxn modelId="{37D91F13-3EA1-454D-8879-9532A3203869}" type="presOf" srcId="{B5F518DF-4E4F-43B9-9CAC-8CF32A3C8321}" destId="{D7D5818E-293D-4971-8165-8770F9D0DE73}" srcOrd="0" destOrd="0" presId="urn:microsoft.com/office/officeart/2005/8/layout/matrix1"/>
    <dgm:cxn modelId="{6360557F-C475-43A2-8E5A-1D6660A57F11}" type="presParOf" srcId="{9E785344-63F7-4C5A-BD51-24D4B7C98E2F}" destId="{11D7A98A-10A3-42E2-BE61-2C30676DF2B7}" srcOrd="0" destOrd="0" presId="urn:microsoft.com/office/officeart/2005/8/layout/matrix1"/>
    <dgm:cxn modelId="{4C9F046F-1460-4EC1-B52F-A32A1FEDDB89}" type="presParOf" srcId="{11D7A98A-10A3-42E2-BE61-2C30676DF2B7}" destId="{D35DF558-9D8F-4F0B-A187-77D2D750BE35}" srcOrd="0" destOrd="0" presId="urn:microsoft.com/office/officeart/2005/8/layout/matrix1"/>
    <dgm:cxn modelId="{32D58ECB-EAD4-4FD9-BF97-50AE5A2AA780}" type="presParOf" srcId="{11D7A98A-10A3-42E2-BE61-2C30676DF2B7}" destId="{D5891276-F74A-4233-A95E-77C0A78BEAD6}" srcOrd="1" destOrd="0" presId="urn:microsoft.com/office/officeart/2005/8/layout/matrix1"/>
    <dgm:cxn modelId="{A990C60F-6542-4AB1-B438-67D2BD492DB5}" type="presParOf" srcId="{11D7A98A-10A3-42E2-BE61-2C30676DF2B7}" destId="{8C925B9F-44AF-4DAC-A0D6-6F7A1E723665}" srcOrd="2" destOrd="0" presId="urn:microsoft.com/office/officeart/2005/8/layout/matrix1"/>
    <dgm:cxn modelId="{1EA6AB70-87F5-4B0F-B3CC-19FED696BEAF}" type="presParOf" srcId="{11D7A98A-10A3-42E2-BE61-2C30676DF2B7}" destId="{344ED04B-6FBF-4B00-8340-8608633D17E9}" srcOrd="3" destOrd="0" presId="urn:microsoft.com/office/officeart/2005/8/layout/matrix1"/>
    <dgm:cxn modelId="{06A12B45-6D37-4823-85F3-D57602F4EBD0}" type="presParOf" srcId="{11D7A98A-10A3-42E2-BE61-2C30676DF2B7}" destId="{F6C00F66-8797-4AD9-B367-019597EC6863}" srcOrd="4" destOrd="0" presId="urn:microsoft.com/office/officeart/2005/8/layout/matrix1"/>
    <dgm:cxn modelId="{249AD489-E971-4B06-B150-C939A151D98A}" type="presParOf" srcId="{11D7A98A-10A3-42E2-BE61-2C30676DF2B7}" destId="{ADBF7DFC-B954-4FAB-A45F-93C8DEBD7C84}" srcOrd="5" destOrd="0" presId="urn:microsoft.com/office/officeart/2005/8/layout/matrix1"/>
    <dgm:cxn modelId="{569A5A11-9C2E-4E19-BC5C-0C5C8FCC8AC4}" type="presParOf" srcId="{11D7A98A-10A3-42E2-BE61-2C30676DF2B7}" destId="{D7D5818E-293D-4971-8165-8770F9D0DE73}" srcOrd="6" destOrd="0" presId="urn:microsoft.com/office/officeart/2005/8/layout/matrix1"/>
    <dgm:cxn modelId="{B96D77A1-E2B0-4494-9761-43ABD91BB83B}" type="presParOf" srcId="{11D7A98A-10A3-42E2-BE61-2C30676DF2B7}" destId="{FA49DD82-6264-4A53-BB39-855DB78883EA}" srcOrd="7" destOrd="0" presId="urn:microsoft.com/office/officeart/2005/8/layout/matrix1"/>
    <dgm:cxn modelId="{578941EB-A0B9-4C96-ADC5-A633AC8FD07D}" type="presParOf" srcId="{9E785344-63F7-4C5A-BD51-24D4B7C98E2F}" destId="{081D8213-6D44-461A-976E-49D23C591962}"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F8A092-E6DD-44E1-9FF7-DE4B50594118}"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9C9E67D9-293D-49F7-AEF9-A74740DBC9A6}">
      <dgm:prSet phldrT="[Text]"/>
      <dgm:spPr/>
      <dgm:t>
        <a:bodyPr/>
        <a:lstStyle/>
        <a:p>
          <a:r>
            <a:rPr lang="en-US" dirty="0" smtClean="0"/>
            <a:t>PTC </a:t>
          </a:r>
          <a:r>
            <a:rPr lang="en-US" dirty="0" smtClean="0"/>
            <a:t>Creo® Integration</a:t>
          </a:r>
          <a:endParaRPr lang="en-US" dirty="0"/>
        </a:p>
      </dgm:t>
    </dgm:pt>
    <dgm:pt modelId="{D22D58BC-3581-47C5-838E-08B691D798C0}" type="parTrans" cxnId="{6FC44FE3-961C-4495-8B32-AC5C5BEE18EF}">
      <dgm:prSet/>
      <dgm:spPr/>
      <dgm:t>
        <a:bodyPr/>
        <a:lstStyle/>
        <a:p>
          <a:endParaRPr lang="en-US"/>
        </a:p>
      </dgm:t>
    </dgm:pt>
    <dgm:pt modelId="{C4D80A76-7E6F-4FCD-B214-9D7CF4A867C5}" type="sibTrans" cxnId="{6FC44FE3-961C-4495-8B32-AC5C5BEE18EF}">
      <dgm:prSet/>
      <dgm:spPr/>
      <dgm:t>
        <a:bodyPr/>
        <a:lstStyle/>
        <a:p>
          <a:endParaRPr lang="en-US"/>
        </a:p>
      </dgm:t>
    </dgm:pt>
    <dgm:pt modelId="{9E7B0A98-4938-4CE7-AE25-579734902C16}">
      <dgm:prSet phldrT="[Text]"/>
      <dgm:spPr>
        <a:solidFill>
          <a:srgbClr val="0B3F77"/>
        </a:solidFill>
      </dgm:spPr>
      <dgm:t>
        <a:bodyPr anchor="ctr" anchorCtr="0"/>
        <a:lstStyle/>
        <a:p>
          <a:r>
            <a:rPr lang="en-US" dirty="0" smtClean="0"/>
            <a:t>CAD Toolbar</a:t>
          </a:r>
          <a:endParaRPr lang="en-US" dirty="0"/>
        </a:p>
      </dgm:t>
    </dgm:pt>
    <dgm:pt modelId="{3A21DA3E-BFE1-4A56-A356-EF3AEE29E53F}" type="parTrans" cxnId="{5ECD6851-A1A0-49DD-A1DF-44479B82795D}">
      <dgm:prSet/>
      <dgm:spPr/>
      <dgm:t>
        <a:bodyPr/>
        <a:lstStyle/>
        <a:p>
          <a:endParaRPr lang="en-US"/>
        </a:p>
      </dgm:t>
    </dgm:pt>
    <dgm:pt modelId="{5914E533-1AF7-4B20-B242-BDAA416C645D}" type="sibTrans" cxnId="{5ECD6851-A1A0-49DD-A1DF-44479B82795D}">
      <dgm:prSet/>
      <dgm:spPr/>
      <dgm:t>
        <a:bodyPr/>
        <a:lstStyle/>
        <a:p>
          <a:endParaRPr lang="en-US"/>
        </a:p>
      </dgm:t>
    </dgm:pt>
    <dgm:pt modelId="{F0C198C7-D066-4A87-8422-BB8F7D6541D0}">
      <dgm:prSet phldrT="[Text]"/>
      <dgm:spPr>
        <a:solidFill>
          <a:schemeClr val="tx2"/>
        </a:solidFill>
      </dgm:spPr>
      <dgm:t>
        <a:bodyPr anchor="ctr" anchorCtr="0"/>
        <a:lstStyle/>
        <a:p>
          <a:r>
            <a:rPr lang="en-US" dirty="0" smtClean="0"/>
            <a:t>CAD Contextual Menu</a:t>
          </a:r>
          <a:endParaRPr lang="en-US" dirty="0"/>
        </a:p>
      </dgm:t>
    </dgm:pt>
    <dgm:pt modelId="{49E3292D-0D5A-4743-9741-7CA5E66ECD23}" type="parTrans" cxnId="{B4BFC4E1-7210-4F00-B4AC-5DBE94024AEF}">
      <dgm:prSet/>
      <dgm:spPr/>
      <dgm:t>
        <a:bodyPr/>
        <a:lstStyle/>
        <a:p>
          <a:endParaRPr lang="en-US"/>
        </a:p>
      </dgm:t>
    </dgm:pt>
    <dgm:pt modelId="{DEA48DDA-756E-405C-B3E5-B3003A140DB1}" type="sibTrans" cxnId="{B4BFC4E1-7210-4F00-B4AC-5DBE94024AEF}">
      <dgm:prSet/>
      <dgm:spPr/>
      <dgm:t>
        <a:bodyPr/>
        <a:lstStyle/>
        <a:p>
          <a:endParaRPr lang="en-US"/>
        </a:p>
      </dgm:t>
    </dgm:pt>
    <dgm:pt modelId="{A2906811-C6EF-4596-B6A2-ED6C27C55D82}">
      <dgm:prSet phldrT="[Text]"/>
      <dgm:spPr/>
      <dgm:t>
        <a:bodyPr anchor="ctr" anchorCtr="0"/>
        <a:lstStyle/>
        <a:p>
          <a:r>
            <a:rPr lang="en-US" dirty="0" smtClean="0"/>
            <a:t>CAD Panels</a:t>
          </a:r>
          <a:endParaRPr lang="en-US" dirty="0"/>
        </a:p>
      </dgm:t>
    </dgm:pt>
    <dgm:pt modelId="{B04CB364-A90B-4CAA-9CE3-DCEDF0A3AAEE}" type="parTrans" cxnId="{D1B7C6C8-BBC9-4AF1-9E21-552C1311F3B6}">
      <dgm:prSet/>
      <dgm:spPr/>
      <dgm:t>
        <a:bodyPr/>
        <a:lstStyle/>
        <a:p>
          <a:endParaRPr lang="en-US"/>
        </a:p>
      </dgm:t>
    </dgm:pt>
    <dgm:pt modelId="{19464A8C-5655-4AD8-8DEA-B32488CC5095}" type="sibTrans" cxnId="{D1B7C6C8-BBC9-4AF1-9E21-552C1311F3B6}">
      <dgm:prSet/>
      <dgm:spPr/>
      <dgm:t>
        <a:bodyPr/>
        <a:lstStyle/>
        <a:p>
          <a:endParaRPr lang="en-US"/>
        </a:p>
      </dgm:t>
    </dgm:pt>
    <dgm:pt modelId="{B5F518DF-4E4F-43B9-9CAC-8CF32A3C8321}">
      <dgm:prSet/>
      <dgm:spPr/>
      <dgm:t>
        <a:bodyPr anchor="ctr" anchorCtr="0"/>
        <a:lstStyle/>
        <a:p>
          <a:r>
            <a:rPr lang="en-US" dirty="0" smtClean="0"/>
            <a:t>PDM File Plugin</a:t>
          </a:r>
          <a:endParaRPr lang="en-US" dirty="0"/>
        </a:p>
      </dgm:t>
    </dgm:pt>
    <dgm:pt modelId="{C4936675-1250-435E-8CCF-77DDAA332238}" type="parTrans" cxnId="{18F5C07C-3806-45C1-9869-487798DF07F1}">
      <dgm:prSet/>
      <dgm:spPr/>
      <dgm:t>
        <a:bodyPr/>
        <a:lstStyle/>
        <a:p>
          <a:endParaRPr lang="en-US"/>
        </a:p>
      </dgm:t>
    </dgm:pt>
    <dgm:pt modelId="{0BA63C73-59F8-471B-99E1-55342D53DC92}" type="sibTrans" cxnId="{18F5C07C-3806-45C1-9869-487798DF07F1}">
      <dgm:prSet/>
      <dgm:spPr/>
      <dgm:t>
        <a:bodyPr/>
        <a:lstStyle/>
        <a:p>
          <a:endParaRPr lang="en-US"/>
        </a:p>
      </dgm:t>
    </dgm:pt>
    <dgm:pt modelId="{9E785344-63F7-4C5A-BD51-24D4B7C98E2F}" type="pres">
      <dgm:prSet presAssocID="{64F8A092-E6DD-44E1-9FF7-DE4B50594118}" presName="diagram" presStyleCnt="0">
        <dgm:presLayoutVars>
          <dgm:chMax val="1"/>
          <dgm:dir/>
          <dgm:animLvl val="ctr"/>
          <dgm:resizeHandles val="exact"/>
        </dgm:presLayoutVars>
      </dgm:prSet>
      <dgm:spPr/>
      <dgm:t>
        <a:bodyPr/>
        <a:lstStyle/>
        <a:p>
          <a:endParaRPr lang="en-US"/>
        </a:p>
      </dgm:t>
    </dgm:pt>
    <dgm:pt modelId="{11D7A98A-10A3-42E2-BE61-2C30676DF2B7}" type="pres">
      <dgm:prSet presAssocID="{64F8A092-E6DD-44E1-9FF7-DE4B50594118}" presName="matrix" presStyleCnt="0"/>
      <dgm:spPr/>
    </dgm:pt>
    <dgm:pt modelId="{D35DF558-9D8F-4F0B-A187-77D2D750BE35}" type="pres">
      <dgm:prSet presAssocID="{64F8A092-E6DD-44E1-9FF7-DE4B50594118}" presName="tile1" presStyleLbl="node1" presStyleIdx="0" presStyleCnt="4"/>
      <dgm:spPr/>
      <dgm:t>
        <a:bodyPr/>
        <a:lstStyle/>
        <a:p>
          <a:endParaRPr lang="en-US"/>
        </a:p>
      </dgm:t>
    </dgm:pt>
    <dgm:pt modelId="{D5891276-F74A-4233-A95E-77C0A78BEAD6}" type="pres">
      <dgm:prSet presAssocID="{64F8A092-E6DD-44E1-9FF7-DE4B50594118}" presName="tile1text" presStyleLbl="node1" presStyleIdx="0" presStyleCnt="4">
        <dgm:presLayoutVars>
          <dgm:chMax val="0"/>
          <dgm:chPref val="0"/>
          <dgm:bulletEnabled val="1"/>
        </dgm:presLayoutVars>
      </dgm:prSet>
      <dgm:spPr/>
      <dgm:t>
        <a:bodyPr/>
        <a:lstStyle/>
        <a:p>
          <a:endParaRPr lang="en-US"/>
        </a:p>
      </dgm:t>
    </dgm:pt>
    <dgm:pt modelId="{8C925B9F-44AF-4DAC-A0D6-6F7A1E723665}" type="pres">
      <dgm:prSet presAssocID="{64F8A092-E6DD-44E1-9FF7-DE4B50594118}" presName="tile2" presStyleLbl="node1" presStyleIdx="1" presStyleCnt="4"/>
      <dgm:spPr/>
      <dgm:t>
        <a:bodyPr/>
        <a:lstStyle/>
        <a:p>
          <a:endParaRPr lang="en-US"/>
        </a:p>
      </dgm:t>
    </dgm:pt>
    <dgm:pt modelId="{344ED04B-6FBF-4B00-8340-8608633D17E9}" type="pres">
      <dgm:prSet presAssocID="{64F8A092-E6DD-44E1-9FF7-DE4B50594118}" presName="tile2text" presStyleLbl="node1" presStyleIdx="1" presStyleCnt="4">
        <dgm:presLayoutVars>
          <dgm:chMax val="0"/>
          <dgm:chPref val="0"/>
          <dgm:bulletEnabled val="1"/>
        </dgm:presLayoutVars>
      </dgm:prSet>
      <dgm:spPr/>
      <dgm:t>
        <a:bodyPr/>
        <a:lstStyle/>
        <a:p>
          <a:endParaRPr lang="en-US"/>
        </a:p>
      </dgm:t>
    </dgm:pt>
    <dgm:pt modelId="{F6C00F66-8797-4AD9-B367-019597EC6863}" type="pres">
      <dgm:prSet presAssocID="{64F8A092-E6DD-44E1-9FF7-DE4B50594118}" presName="tile3" presStyleLbl="node1" presStyleIdx="2" presStyleCnt="4"/>
      <dgm:spPr/>
      <dgm:t>
        <a:bodyPr/>
        <a:lstStyle/>
        <a:p>
          <a:endParaRPr lang="en-US"/>
        </a:p>
      </dgm:t>
    </dgm:pt>
    <dgm:pt modelId="{ADBF7DFC-B954-4FAB-A45F-93C8DEBD7C84}" type="pres">
      <dgm:prSet presAssocID="{64F8A092-E6DD-44E1-9FF7-DE4B50594118}" presName="tile3text" presStyleLbl="node1" presStyleIdx="2" presStyleCnt="4">
        <dgm:presLayoutVars>
          <dgm:chMax val="0"/>
          <dgm:chPref val="0"/>
          <dgm:bulletEnabled val="1"/>
        </dgm:presLayoutVars>
      </dgm:prSet>
      <dgm:spPr/>
      <dgm:t>
        <a:bodyPr/>
        <a:lstStyle/>
        <a:p>
          <a:endParaRPr lang="en-US"/>
        </a:p>
      </dgm:t>
    </dgm:pt>
    <dgm:pt modelId="{D7D5818E-293D-4971-8165-8770F9D0DE73}" type="pres">
      <dgm:prSet presAssocID="{64F8A092-E6DD-44E1-9FF7-DE4B50594118}" presName="tile4" presStyleLbl="node1" presStyleIdx="3" presStyleCnt="4"/>
      <dgm:spPr/>
      <dgm:t>
        <a:bodyPr/>
        <a:lstStyle/>
        <a:p>
          <a:endParaRPr lang="en-US"/>
        </a:p>
      </dgm:t>
    </dgm:pt>
    <dgm:pt modelId="{FA49DD82-6264-4A53-BB39-855DB78883EA}" type="pres">
      <dgm:prSet presAssocID="{64F8A092-E6DD-44E1-9FF7-DE4B50594118}" presName="tile4text" presStyleLbl="node1" presStyleIdx="3" presStyleCnt="4">
        <dgm:presLayoutVars>
          <dgm:chMax val="0"/>
          <dgm:chPref val="0"/>
          <dgm:bulletEnabled val="1"/>
        </dgm:presLayoutVars>
      </dgm:prSet>
      <dgm:spPr/>
      <dgm:t>
        <a:bodyPr/>
        <a:lstStyle/>
        <a:p>
          <a:endParaRPr lang="en-US"/>
        </a:p>
      </dgm:t>
    </dgm:pt>
    <dgm:pt modelId="{081D8213-6D44-461A-976E-49D23C591962}" type="pres">
      <dgm:prSet presAssocID="{64F8A092-E6DD-44E1-9FF7-DE4B50594118}" presName="centerTile" presStyleLbl="fgShp" presStyleIdx="0" presStyleCnt="1">
        <dgm:presLayoutVars>
          <dgm:chMax val="0"/>
          <dgm:chPref val="0"/>
        </dgm:presLayoutVars>
      </dgm:prSet>
      <dgm:spPr/>
      <dgm:t>
        <a:bodyPr/>
        <a:lstStyle/>
        <a:p>
          <a:endParaRPr lang="en-US"/>
        </a:p>
      </dgm:t>
    </dgm:pt>
  </dgm:ptLst>
  <dgm:cxnLst>
    <dgm:cxn modelId="{5A01342F-2B9C-4EE7-AA66-873F66A15E32}" type="presOf" srcId="{B5F518DF-4E4F-43B9-9CAC-8CF32A3C8321}" destId="{FA49DD82-6264-4A53-BB39-855DB78883EA}" srcOrd="1" destOrd="0" presId="urn:microsoft.com/office/officeart/2005/8/layout/matrix1"/>
    <dgm:cxn modelId="{6FC44FE3-961C-4495-8B32-AC5C5BEE18EF}" srcId="{64F8A092-E6DD-44E1-9FF7-DE4B50594118}" destId="{9C9E67D9-293D-49F7-AEF9-A74740DBC9A6}" srcOrd="0" destOrd="0" parTransId="{D22D58BC-3581-47C5-838E-08B691D798C0}" sibTransId="{C4D80A76-7E6F-4FCD-B214-9D7CF4A867C5}"/>
    <dgm:cxn modelId="{27045D6B-26CB-41AA-BCDF-AA6A7A83C869}" type="presOf" srcId="{A2906811-C6EF-4596-B6A2-ED6C27C55D82}" destId="{F6C00F66-8797-4AD9-B367-019597EC6863}" srcOrd="0" destOrd="0" presId="urn:microsoft.com/office/officeart/2005/8/layout/matrix1"/>
    <dgm:cxn modelId="{18F5C07C-3806-45C1-9869-487798DF07F1}" srcId="{9C9E67D9-293D-49F7-AEF9-A74740DBC9A6}" destId="{B5F518DF-4E4F-43B9-9CAC-8CF32A3C8321}" srcOrd="3" destOrd="0" parTransId="{C4936675-1250-435E-8CCF-77DDAA332238}" sibTransId="{0BA63C73-59F8-471B-99E1-55342D53DC92}"/>
    <dgm:cxn modelId="{0BF275E4-75FD-44DF-9722-2DD6781656A7}" type="presOf" srcId="{F0C198C7-D066-4A87-8422-BB8F7D6541D0}" destId="{344ED04B-6FBF-4B00-8340-8608633D17E9}" srcOrd="1" destOrd="0" presId="urn:microsoft.com/office/officeart/2005/8/layout/matrix1"/>
    <dgm:cxn modelId="{F949C5AE-A6EF-473C-865B-04A3482B8870}" type="presOf" srcId="{64F8A092-E6DD-44E1-9FF7-DE4B50594118}" destId="{9E785344-63F7-4C5A-BD51-24D4B7C98E2F}" srcOrd="0" destOrd="0" presId="urn:microsoft.com/office/officeart/2005/8/layout/matrix1"/>
    <dgm:cxn modelId="{B4BFC4E1-7210-4F00-B4AC-5DBE94024AEF}" srcId="{9C9E67D9-293D-49F7-AEF9-A74740DBC9A6}" destId="{F0C198C7-D066-4A87-8422-BB8F7D6541D0}" srcOrd="1" destOrd="0" parTransId="{49E3292D-0D5A-4743-9741-7CA5E66ECD23}" sibTransId="{DEA48DDA-756E-405C-B3E5-B3003A140DB1}"/>
    <dgm:cxn modelId="{532EBD11-583B-4EFA-B89E-0B3D505E9802}" type="presOf" srcId="{9E7B0A98-4938-4CE7-AE25-579734902C16}" destId="{D5891276-F74A-4233-A95E-77C0A78BEAD6}" srcOrd="1" destOrd="0" presId="urn:microsoft.com/office/officeart/2005/8/layout/matrix1"/>
    <dgm:cxn modelId="{5B9921C9-734E-45D7-B4CE-26FA8309D464}" type="presOf" srcId="{A2906811-C6EF-4596-B6A2-ED6C27C55D82}" destId="{ADBF7DFC-B954-4FAB-A45F-93C8DEBD7C84}" srcOrd="1" destOrd="0" presId="urn:microsoft.com/office/officeart/2005/8/layout/matrix1"/>
    <dgm:cxn modelId="{D1B7C6C8-BBC9-4AF1-9E21-552C1311F3B6}" srcId="{9C9E67D9-293D-49F7-AEF9-A74740DBC9A6}" destId="{A2906811-C6EF-4596-B6A2-ED6C27C55D82}" srcOrd="2" destOrd="0" parTransId="{B04CB364-A90B-4CAA-9CE3-DCEDF0A3AAEE}" sibTransId="{19464A8C-5655-4AD8-8DEA-B32488CC5095}"/>
    <dgm:cxn modelId="{5ECD6851-A1A0-49DD-A1DF-44479B82795D}" srcId="{9C9E67D9-293D-49F7-AEF9-A74740DBC9A6}" destId="{9E7B0A98-4938-4CE7-AE25-579734902C16}" srcOrd="0" destOrd="0" parTransId="{3A21DA3E-BFE1-4A56-A356-EF3AEE29E53F}" sibTransId="{5914E533-1AF7-4B20-B242-BDAA416C645D}"/>
    <dgm:cxn modelId="{A806BB59-D8FD-466B-9CB7-C762D884FBA9}" type="presOf" srcId="{F0C198C7-D066-4A87-8422-BB8F7D6541D0}" destId="{8C925B9F-44AF-4DAC-A0D6-6F7A1E723665}" srcOrd="0" destOrd="0" presId="urn:microsoft.com/office/officeart/2005/8/layout/matrix1"/>
    <dgm:cxn modelId="{FEAF57D0-7264-4596-AB3D-A1AE4EA582D5}" type="presOf" srcId="{9E7B0A98-4938-4CE7-AE25-579734902C16}" destId="{D35DF558-9D8F-4F0B-A187-77D2D750BE35}" srcOrd="0" destOrd="0" presId="urn:microsoft.com/office/officeart/2005/8/layout/matrix1"/>
    <dgm:cxn modelId="{528FA3BC-F4F7-48AA-A9F8-F27D38220C73}" type="presOf" srcId="{9C9E67D9-293D-49F7-AEF9-A74740DBC9A6}" destId="{081D8213-6D44-461A-976E-49D23C591962}" srcOrd="0" destOrd="0" presId="urn:microsoft.com/office/officeart/2005/8/layout/matrix1"/>
    <dgm:cxn modelId="{37D91F13-3EA1-454D-8879-9532A3203869}" type="presOf" srcId="{B5F518DF-4E4F-43B9-9CAC-8CF32A3C8321}" destId="{D7D5818E-293D-4971-8165-8770F9D0DE73}" srcOrd="0" destOrd="0" presId="urn:microsoft.com/office/officeart/2005/8/layout/matrix1"/>
    <dgm:cxn modelId="{6360557F-C475-43A2-8E5A-1D6660A57F11}" type="presParOf" srcId="{9E785344-63F7-4C5A-BD51-24D4B7C98E2F}" destId="{11D7A98A-10A3-42E2-BE61-2C30676DF2B7}" srcOrd="0" destOrd="0" presId="urn:microsoft.com/office/officeart/2005/8/layout/matrix1"/>
    <dgm:cxn modelId="{4C9F046F-1460-4EC1-B52F-A32A1FEDDB89}" type="presParOf" srcId="{11D7A98A-10A3-42E2-BE61-2C30676DF2B7}" destId="{D35DF558-9D8F-4F0B-A187-77D2D750BE35}" srcOrd="0" destOrd="0" presId="urn:microsoft.com/office/officeart/2005/8/layout/matrix1"/>
    <dgm:cxn modelId="{32D58ECB-EAD4-4FD9-BF97-50AE5A2AA780}" type="presParOf" srcId="{11D7A98A-10A3-42E2-BE61-2C30676DF2B7}" destId="{D5891276-F74A-4233-A95E-77C0A78BEAD6}" srcOrd="1" destOrd="0" presId="urn:microsoft.com/office/officeart/2005/8/layout/matrix1"/>
    <dgm:cxn modelId="{A990C60F-6542-4AB1-B438-67D2BD492DB5}" type="presParOf" srcId="{11D7A98A-10A3-42E2-BE61-2C30676DF2B7}" destId="{8C925B9F-44AF-4DAC-A0D6-6F7A1E723665}" srcOrd="2" destOrd="0" presId="urn:microsoft.com/office/officeart/2005/8/layout/matrix1"/>
    <dgm:cxn modelId="{1EA6AB70-87F5-4B0F-B3CC-19FED696BEAF}" type="presParOf" srcId="{11D7A98A-10A3-42E2-BE61-2C30676DF2B7}" destId="{344ED04B-6FBF-4B00-8340-8608633D17E9}" srcOrd="3" destOrd="0" presId="urn:microsoft.com/office/officeart/2005/8/layout/matrix1"/>
    <dgm:cxn modelId="{06A12B45-6D37-4823-85F3-D57602F4EBD0}" type="presParOf" srcId="{11D7A98A-10A3-42E2-BE61-2C30676DF2B7}" destId="{F6C00F66-8797-4AD9-B367-019597EC6863}" srcOrd="4" destOrd="0" presId="urn:microsoft.com/office/officeart/2005/8/layout/matrix1"/>
    <dgm:cxn modelId="{249AD489-E971-4B06-B150-C939A151D98A}" type="presParOf" srcId="{11D7A98A-10A3-42E2-BE61-2C30676DF2B7}" destId="{ADBF7DFC-B954-4FAB-A45F-93C8DEBD7C84}" srcOrd="5" destOrd="0" presId="urn:microsoft.com/office/officeart/2005/8/layout/matrix1"/>
    <dgm:cxn modelId="{569A5A11-9C2E-4E19-BC5C-0C5C8FCC8AC4}" type="presParOf" srcId="{11D7A98A-10A3-42E2-BE61-2C30676DF2B7}" destId="{D7D5818E-293D-4971-8165-8770F9D0DE73}" srcOrd="6" destOrd="0" presId="urn:microsoft.com/office/officeart/2005/8/layout/matrix1"/>
    <dgm:cxn modelId="{B96D77A1-E2B0-4494-9761-43ABD91BB83B}" type="presParOf" srcId="{11D7A98A-10A3-42E2-BE61-2C30676DF2B7}" destId="{FA49DD82-6264-4A53-BB39-855DB78883EA}" srcOrd="7" destOrd="0" presId="urn:microsoft.com/office/officeart/2005/8/layout/matrix1"/>
    <dgm:cxn modelId="{578941EB-A0B9-4C96-ADC5-A633AC8FD07D}" type="presParOf" srcId="{9E785344-63F7-4C5A-BD51-24D4B7C98E2F}" destId="{081D8213-6D44-461A-976E-49D23C591962}"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4F8A092-E6DD-44E1-9FF7-DE4B50594118}"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9C9E67D9-293D-49F7-AEF9-A74740DBC9A6}">
      <dgm:prSet phldrT="[Text]"/>
      <dgm:spPr/>
      <dgm:t>
        <a:bodyPr/>
        <a:lstStyle/>
        <a:p>
          <a:r>
            <a:rPr lang="en-US" dirty="0" smtClean="0"/>
            <a:t>PTC </a:t>
          </a:r>
          <a:r>
            <a:rPr lang="en-US" dirty="0" smtClean="0"/>
            <a:t>Creo® Integration</a:t>
          </a:r>
          <a:endParaRPr lang="en-US" dirty="0"/>
        </a:p>
      </dgm:t>
    </dgm:pt>
    <dgm:pt modelId="{D22D58BC-3581-47C5-838E-08B691D798C0}" type="parTrans" cxnId="{6FC44FE3-961C-4495-8B32-AC5C5BEE18EF}">
      <dgm:prSet/>
      <dgm:spPr/>
      <dgm:t>
        <a:bodyPr/>
        <a:lstStyle/>
        <a:p>
          <a:endParaRPr lang="en-US"/>
        </a:p>
      </dgm:t>
    </dgm:pt>
    <dgm:pt modelId="{C4D80A76-7E6F-4FCD-B214-9D7CF4A867C5}" type="sibTrans" cxnId="{6FC44FE3-961C-4495-8B32-AC5C5BEE18EF}">
      <dgm:prSet/>
      <dgm:spPr/>
      <dgm:t>
        <a:bodyPr/>
        <a:lstStyle/>
        <a:p>
          <a:endParaRPr lang="en-US"/>
        </a:p>
      </dgm:t>
    </dgm:pt>
    <dgm:pt modelId="{9E7B0A98-4938-4CE7-AE25-579734902C16}">
      <dgm:prSet phldrT="[Text]"/>
      <dgm:spPr>
        <a:solidFill>
          <a:srgbClr val="0B3F77"/>
        </a:solidFill>
      </dgm:spPr>
      <dgm:t>
        <a:bodyPr anchor="ctr" anchorCtr="0"/>
        <a:lstStyle/>
        <a:p>
          <a:r>
            <a:rPr lang="en-US" dirty="0" smtClean="0"/>
            <a:t>CAD Toolbar</a:t>
          </a:r>
          <a:endParaRPr lang="en-US" dirty="0"/>
        </a:p>
      </dgm:t>
    </dgm:pt>
    <dgm:pt modelId="{3A21DA3E-BFE1-4A56-A356-EF3AEE29E53F}" type="parTrans" cxnId="{5ECD6851-A1A0-49DD-A1DF-44479B82795D}">
      <dgm:prSet/>
      <dgm:spPr/>
      <dgm:t>
        <a:bodyPr/>
        <a:lstStyle/>
        <a:p>
          <a:endParaRPr lang="en-US"/>
        </a:p>
      </dgm:t>
    </dgm:pt>
    <dgm:pt modelId="{5914E533-1AF7-4B20-B242-BDAA416C645D}" type="sibTrans" cxnId="{5ECD6851-A1A0-49DD-A1DF-44479B82795D}">
      <dgm:prSet/>
      <dgm:spPr/>
      <dgm:t>
        <a:bodyPr/>
        <a:lstStyle/>
        <a:p>
          <a:endParaRPr lang="en-US"/>
        </a:p>
      </dgm:t>
    </dgm:pt>
    <dgm:pt modelId="{F0C198C7-D066-4A87-8422-BB8F7D6541D0}">
      <dgm:prSet phldrT="[Text]"/>
      <dgm:spPr>
        <a:solidFill>
          <a:srgbClr val="0B3F77"/>
        </a:solidFill>
      </dgm:spPr>
      <dgm:t>
        <a:bodyPr anchor="ctr" anchorCtr="0"/>
        <a:lstStyle/>
        <a:p>
          <a:r>
            <a:rPr lang="en-US" dirty="0" smtClean="0"/>
            <a:t>CAD Contextual Menu</a:t>
          </a:r>
          <a:endParaRPr lang="en-US" dirty="0"/>
        </a:p>
      </dgm:t>
    </dgm:pt>
    <dgm:pt modelId="{49E3292D-0D5A-4743-9741-7CA5E66ECD23}" type="parTrans" cxnId="{B4BFC4E1-7210-4F00-B4AC-5DBE94024AEF}">
      <dgm:prSet/>
      <dgm:spPr/>
      <dgm:t>
        <a:bodyPr/>
        <a:lstStyle/>
        <a:p>
          <a:endParaRPr lang="en-US"/>
        </a:p>
      </dgm:t>
    </dgm:pt>
    <dgm:pt modelId="{DEA48DDA-756E-405C-B3E5-B3003A140DB1}" type="sibTrans" cxnId="{B4BFC4E1-7210-4F00-B4AC-5DBE94024AEF}">
      <dgm:prSet/>
      <dgm:spPr/>
      <dgm:t>
        <a:bodyPr/>
        <a:lstStyle/>
        <a:p>
          <a:endParaRPr lang="en-US"/>
        </a:p>
      </dgm:t>
    </dgm:pt>
    <dgm:pt modelId="{A2906811-C6EF-4596-B6A2-ED6C27C55D82}">
      <dgm:prSet phldrT="[Text]"/>
      <dgm:spPr>
        <a:solidFill>
          <a:schemeClr val="tx2"/>
        </a:solidFill>
      </dgm:spPr>
      <dgm:t>
        <a:bodyPr anchor="ctr" anchorCtr="0"/>
        <a:lstStyle/>
        <a:p>
          <a:r>
            <a:rPr lang="en-US" dirty="0" smtClean="0"/>
            <a:t>CAD Panels</a:t>
          </a:r>
          <a:endParaRPr lang="en-US" dirty="0"/>
        </a:p>
      </dgm:t>
    </dgm:pt>
    <dgm:pt modelId="{B04CB364-A90B-4CAA-9CE3-DCEDF0A3AAEE}" type="parTrans" cxnId="{D1B7C6C8-BBC9-4AF1-9E21-552C1311F3B6}">
      <dgm:prSet/>
      <dgm:spPr/>
      <dgm:t>
        <a:bodyPr/>
        <a:lstStyle/>
        <a:p>
          <a:endParaRPr lang="en-US"/>
        </a:p>
      </dgm:t>
    </dgm:pt>
    <dgm:pt modelId="{19464A8C-5655-4AD8-8DEA-B32488CC5095}" type="sibTrans" cxnId="{D1B7C6C8-BBC9-4AF1-9E21-552C1311F3B6}">
      <dgm:prSet/>
      <dgm:spPr/>
      <dgm:t>
        <a:bodyPr/>
        <a:lstStyle/>
        <a:p>
          <a:endParaRPr lang="en-US"/>
        </a:p>
      </dgm:t>
    </dgm:pt>
    <dgm:pt modelId="{B5F518DF-4E4F-43B9-9CAC-8CF32A3C8321}">
      <dgm:prSet/>
      <dgm:spPr/>
      <dgm:t>
        <a:bodyPr anchor="ctr" anchorCtr="0"/>
        <a:lstStyle/>
        <a:p>
          <a:r>
            <a:rPr lang="en-US" dirty="0" smtClean="0"/>
            <a:t>PDM File Plugin</a:t>
          </a:r>
          <a:endParaRPr lang="en-US" dirty="0"/>
        </a:p>
      </dgm:t>
    </dgm:pt>
    <dgm:pt modelId="{C4936675-1250-435E-8CCF-77DDAA332238}" type="parTrans" cxnId="{18F5C07C-3806-45C1-9869-487798DF07F1}">
      <dgm:prSet/>
      <dgm:spPr/>
      <dgm:t>
        <a:bodyPr/>
        <a:lstStyle/>
        <a:p>
          <a:endParaRPr lang="en-US"/>
        </a:p>
      </dgm:t>
    </dgm:pt>
    <dgm:pt modelId="{0BA63C73-59F8-471B-99E1-55342D53DC92}" type="sibTrans" cxnId="{18F5C07C-3806-45C1-9869-487798DF07F1}">
      <dgm:prSet/>
      <dgm:spPr/>
      <dgm:t>
        <a:bodyPr/>
        <a:lstStyle/>
        <a:p>
          <a:endParaRPr lang="en-US"/>
        </a:p>
      </dgm:t>
    </dgm:pt>
    <dgm:pt modelId="{9E785344-63F7-4C5A-BD51-24D4B7C98E2F}" type="pres">
      <dgm:prSet presAssocID="{64F8A092-E6DD-44E1-9FF7-DE4B50594118}" presName="diagram" presStyleCnt="0">
        <dgm:presLayoutVars>
          <dgm:chMax val="1"/>
          <dgm:dir/>
          <dgm:animLvl val="ctr"/>
          <dgm:resizeHandles val="exact"/>
        </dgm:presLayoutVars>
      </dgm:prSet>
      <dgm:spPr/>
      <dgm:t>
        <a:bodyPr/>
        <a:lstStyle/>
        <a:p>
          <a:endParaRPr lang="en-US"/>
        </a:p>
      </dgm:t>
    </dgm:pt>
    <dgm:pt modelId="{11D7A98A-10A3-42E2-BE61-2C30676DF2B7}" type="pres">
      <dgm:prSet presAssocID="{64F8A092-E6DD-44E1-9FF7-DE4B50594118}" presName="matrix" presStyleCnt="0"/>
      <dgm:spPr/>
    </dgm:pt>
    <dgm:pt modelId="{D35DF558-9D8F-4F0B-A187-77D2D750BE35}" type="pres">
      <dgm:prSet presAssocID="{64F8A092-E6DD-44E1-9FF7-DE4B50594118}" presName="tile1" presStyleLbl="node1" presStyleIdx="0" presStyleCnt="4"/>
      <dgm:spPr/>
      <dgm:t>
        <a:bodyPr/>
        <a:lstStyle/>
        <a:p>
          <a:endParaRPr lang="en-US"/>
        </a:p>
      </dgm:t>
    </dgm:pt>
    <dgm:pt modelId="{D5891276-F74A-4233-A95E-77C0A78BEAD6}" type="pres">
      <dgm:prSet presAssocID="{64F8A092-E6DD-44E1-9FF7-DE4B50594118}" presName="tile1text" presStyleLbl="node1" presStyleIdx="0" presStyleCnt="4">
        <dgm:presLayoutVars>
          <dgm:chMax val="0"/>
          <dgm:chPref val="0"/>
          <dgm:bulletEnabled val="1"/>
        </dgm:presLayoutVars>
      </dgm:prSet>
      <dgm:spPr/>
      <dgm:t>
        <a:bodyPr/>
        <a:lstStyle/>
        <a:p>
          <a:endParaRPr lang="en-US"/>
        </a:p>
      </dgm:t>
    </dgm:pt>
    <dgm:pt modelId="{8C925B9F-44AF-4DAC-A0D6-6F7A1E723665}" type="pres">
      <dgm:prSet presAssocID="{64F8A092-E6DD-44E1-9FF7-DE4B50594118}" presName="tile2" presStyleLbl="node1" presStyleIdx="1" presStyleCnt="4"/>
      <dgm:spPr/>
      <dgm:t>
        <a:bodyPr/>
        <a:lstStyle/>
        <a:p>
          <a:endParaRPr lang="en-US"/>
        </a:p>
      </dgm:t>
    </dgm:pt>
    <dgm:pt modelId="{344ED04B-6FBF-4B00-8340-8608633D17E9}" type="pres">
      <dgm:prSet presAssocID="{64F8A092-E6DD-44E1-9FF7-DE4B50594118}" presName="tile2text" presStyleLbl="node1" presStyleIdx="1" presStyleCnt="4">
        <dgm:presLayoutVars>
          <dgm:chMax val="0"/>
          <dgm:chPref val="0"/>
          <dgm:bulletEnabled val="1"/>
        </dgm:presLayoutVars>
      </dgm:prSet>
      <dgm:spPr/>
      <dgm:t>
        <a:bodyPr/>
        <a:lstStyle/>
        <a:p>
          <a:endParaRPr lang="en-US"/>
        </a:p>
      </dgm:t>
    </dgm:pt>
    <dgm:pt modelId="{F6C00F66-8797-4AD9-B367-019597EC6863}" type="pres">
      <dgm:prSet presAssocID="{64F8A092-E6DD-44E1-9FF7-DE4B50594118}" presName="tile3" presStyleLbl="node1" presStyleIdx="2" presStyleCnt="4"/>
      <dgm:spPr/>
      <dgm:t>
        <a:bodyPr/>
        <a:lstStyle/>
        <a:p>
          <a:endParaRPr lang="en-US"/>
        </a:p>
      </dgm:t>
    </dgm:pt>
    <dgm:pt modelId="{ADBF7DFC-B954-4FAB-A45F-93C8DEBD7C84}" type="pres">
      <dgm:prSet presAssocID="{64F8A092-E6DD-44E1-9FF7-DE4B50594118}" presName="tile3text" presStyleLbl="node1" presStyleIdx="2" presStyleCnt="4">
        <dgm:presLayoutVars>
          <dgm:chMax val="0"/>
          <dgm:chPref val="0"/>
          <dgm:bulletEnabled val="1"/>
        </dgm:presLayoutVars>
      </dgm:prSet>
      <dgm:spPr/>
      <dgm:t>
        <a:bodyPr/>
        <a:lstStyle/>
        <a:p>
          <a:endParaRPr lang="en-US"/>
        </a:p>
      </dgm:t>
    </dgm:pt>
    <dgm:pt modelId="{D7D5818E-293D-4971-8165-8770F9D0DE73}" type="pres">
      <dgm:prSet presAssocID="{64F8A092-E6DD-44E1-9FF7-DE4B50594118}" presName="tile4" presStyleLbl="node1" presStyleIdx="3" presStyleCnt="4"/>
      <dgm:spPr/>
      <dgm:t>
        <a:bodyPr/>
        <a:lstStyle/>
        <a:p>
          <a:endParaRPr lang="en-US"/>
        </a:p>
      </dgm:t>
    </dgm:pt>
    <dgm:pt modelId="{FA49DD82-6264-4A53-BB39-855DB78883EA}" type="pres">
      <dgm:prSet presAssocID="{64F8A092-E6DD-44E1-9FF7-DE4B50594118}" presName="tile4text" presStyleLbl="node1" presStyleIdx="3" presStyleCnt="4">
        <dgm:presLayoutVars>
          <dgm:chMax val="0"/>
          <dgm:chPref val="0"/>
          <dgm:bulletEnabled val="1"/>
        </dgm:presLayoutVars>
      </dgm:prSet>
      <dgm:spPr/>
      <dgm:t>
        <a:bodyPr/>
        <a:lstStyle/>
        <a:p>
          <a:endParaRPr lang="en-US"/>
        </a:p>
      </dgm:t>
    </dgm:pt>
    <dgm:pt modelId="{081D8213-6D44-461A-976E-49D23C591962}" type="pres">
      <dgm:prSet presAssocID="{64F8A092-E6DD-44E1-9FF7-DE4B50594118}" presName="centerTile" presStyleLbl="fgShp" presStyleIdx="0" presStyleCnt="1">
        <dgm:presLayoutVars>
          <dgm:chMax val="0"/>
          <dgm:chPref val="0"/>
        </dgm:presLayoutVars>
      </dgm:prSet>
      <dgm:spPr/>
      <dgm:t>
        <a:bodyPr/>
        <a:lstStyle/>
        <a:p>
          <a:endParaRPr lang="en-US"/>
        </a:p>
      </dgm:t>
    </dgm:pt>
  </dgm:ptLst>
  <dgm:cxnLst>
    <dgm:cxn modelId="{5A01342F-2B9C-4EE7-AA66-873F66A15E32}" type="presOf" srcId="{B5F518DF-4E4F-43B9-9CAC-8CF32A3C8321}" destId="{FA49DD82-6264-4A53-BB39-855DB78883EA}" srcOrd="1" destOrd="0" presId="urn:microsoft.com/office/officeart/2005/8/layout/matrix1"/>
    <dgm:cxn modelId="{6FC44FE3-961C-4495-8B32-AC5C5BEE18EF}" srcId="{64F8A092-E6DD-44E1-9FF7-DE4B50594118}" destId="{9C9E67D9-293D-49F7-AEF9-A74740DBC9A6}" srcOrd="0" destOrd="0" parTransId="{D22D58BC-3581-47C5-838E-08B691D798C0}" sibTransId="{C4D80A76-7E6F-4FCD-B214-9D7CF4A867C5}"/>
    <dgm:cxn modelId="{27045D6B-26CB-41AA-BCDF-AA6A7A83C869}" type="presOf" srcId="{A2906811-C6EF-4596-B6A2-ED6C27C55D82}" destId="{F6C00F66-8797-4AD9-B367-019597EC6863}" srcOrd="0" destOrd="0" presId="urn:microsoft.com/office/officeart/2005/8/layout/matrix1"/>
    <dgm:cxn modelId="{18F5C07C-3806-45C1-9869-487798DF07F1}" srcId="{9C9E67D9-293D-49F7-AEF9-A74740DBC9A6}" destId="{B5F518DF-4E4F-43B9-9CAC-8CF32A3C8321}" srcOrd="3" destOrd="0" parTransId="{C4936675-1250-435E-8CCF-77DDAA332238}" sibTransId="{0BA63C73-59F8-471B-99E1-55342D53DC92}"/>
    <dgm:cxn modelId="{0BF275E4-75FD-44DF-9722-2DD6781656A7}" type="presOf" srcId="{F0C198C7-D066-4A87-8422-BB8F7D6541D0}" destId="{344ED04B-6FBF-4B00-8340-8608633D17E9}" srcOrd="1" destOrd="0" presId="urn:microsoft.com/office/officeart/2005/8/layout/matrix1"/>
    <dgm:cxn modelId="{F949C5AE-A6EF-473C-865B-04A3482B8870}" type="presOf" srcId="{64F8A092-E6DD-44E1-9FF7-DE4B50594118}" destId="{9E785344-63F7-4C5A-BD51-24D4B7C98E2F}" srcOrd="0" destOrd="0" presId="urn:microsoft.com/office/officeart/2005/8/layout/matrix1"/>
    <dgm:cxn modelId="{B4BFC4E1-7210-4F00-B4AC-5DBE94024AEF}" srcId="{9C9E67D9-293D-49F7-AEF9-A74740DBC9A6}" destId="{F0C198C7-D066-4A87-8422-BB8F7D6541D0}" srcOrd="1" destOrd="0" parTransId="{49E3292D-0D5A-4743-9741-7CA5E66ECD23}" sibTransId="{DEA48DDA-756E-405C-B3E5-B3003A140DB1}"/>
    <dgm:cxn modelId="{532EBD11-583B-4EFA-B89E-0B3D505E9802}" type="presOf" srcId="{9E7B0A98-4938-4CE7-AE25-579734902C16}" destId="{D5891276-F74A-4233-A95E-77C0A78BEAD6}" srcOrd="1" destOrd="0" presId="urn:microsoft.com/office/officeart/2005/8/layout/matrix1"/>
    <dgm:cxn modelId="{5B9921C9-734E-45D7-B4CE-26FA8309D464}" type="presOf" srcId="{A2906811-C6EF-4596-B6A2-ED6C27C55D82}" destId="{ADBF7DFC-B954-4FAB-A45F-93C8DEBD7C84}" srcOrd="1" destOrd="0" presId="urn:microsoft.com/office/officeart/2005/8/layout/matrix1"/>
    <dgm:cxn modelId="{D1B7C6C8-BBC9-4AF1-9E21-552C1311F3B6}" srcId="{9C9E67D9-293D-49F7-AEF9-A74740DBC9A6}" destId="{A2906811-C6EF-4596-B6A2-ED6C27C55D82}" srcOrd="2" destOrd="0" parTransId="{B04CB364-A90B-4CAA-9CE3-DCEDF0A3AAEE}" sibTransId="{19464A8C-5655-4AD8-8DEA-B32488CC5095}"/>
    <dgm:cxn modelId="{5ECD6851-A1A0-49DD-A1DF-44479B82795D}" srcId="{9C9E67D9-293D-49F7-AEF9-A74740DBC9A6}" destId="{9E7B0A98-4938-4CE7-AE25-579734902C16}" srcOrd="0" destOrd="0" parTransId="{3A21DA3E-BFE1-4A56-A356-EF3AEE29E53F}" sibTransId="{5914E533-1AF7-4B20-B242-BDAA416C645D}"/>
    <dgm:cxn modelId="{A806BB59-D8FD-466B-9CB7-C762D884FBA9}" type="presOf" srcId="{F0C198C7-D066-4A87-8422-BB8F7D6541D0}" destId="{8C925B9F-44AF-4DAC-A0D6-6F7A1E723665}" srcOrd="0" destOrd="0" presId="urn:microsoft.com/office/officeart/2005/8/layout/matrix1"/>
    <dgm:cxn modelId="{FEAF57D0-7264-4596-AB3D-A1AE4EA582D5}" type="presOf" srcId="{9E7B0A98-4938-4CE7-AE25-579734902C16}" destId="{D35DF558-9D8F-4F0B-A187-77D2D750BE35}" srcOrd="0" destOrd="0" presId="urn:microsoft.com/office/officeart/2005/8/layout/matrix1"/>
    <dgm:cxn modelId="{528FA3BC-F4F7-48AA-A9F8-F27D38220C73}" type="presOf" srcId="{9C9E67D9-293D-49F7-AEF9-A74740DBC9A6}" destId="{081D8213-6D44-461A-976E-49D23C591962}" srcOrd="0" destOrd="0" presId="urn:microsoft.com/office/officeart/2005/8/layout/matrix1"/>
    <dgm:cxn modelId="{37D91F13-3EA1-454D-8879-9532A3203869}" type="presOf" srcId="{B5F518DF-4E4F-43B9-9CAC-8CF32A3C8321}" destId="{D7D5818E-293D-4971-8165-8770F9D0DE73}" srcOrd="0" destOrd="0" presId="urn:microsoft.com/office/officeart/2005/8/layout/matrix1"/>
    <dgm:cxn modelId="{6360557F-C475-43A2-8E5A-1D6660A57F11}" type="presParOf" srcId="{9E785344-63F7-4C5A-BD51-24D4B7C98E2F}" destId="{11D7A98A-10A3-42E2-BE61-2C30676DF2B7}" srcOrd="0" destOrd="0" presId="urn:microsoft.com/office/officeart/2005/8/layout/matrix1"/>
    <dgm:cxn modelId="{4C9F046F-1460-4EC1-B52F-A32A1FEDDB89}" type="presParOf" srcId="{11D7A98A-10A3-42E2-BE61-2C30676DF2B7}" destId="{D35DF558-9D8F-4F0B-A187-77D2D750BE35}" srcOrd="0" destOrd="0" presId="urn:microsoft.com/office/officeart/2005/8/layout/matrix1"/>
    <dgm:cxn modelId="{32D58ECB-EAD4-4FD9-BF97-50AE5A2AA780}" type="presParOf" srcId="{11D7A98A-10A3-42E2-BE61-2C30676DF2B7}" destId="{D5891276-F74A-4233-A95E-77C0A78BEAD6}" srcOrd="1" destOrd="0" presId="urn:microsoft.com/office/officeart/2005/8/layout/matrix1"/>
    <dgm:cxn modelId="{A990C60F-6542-4AB1-B438-67D2BD492DB5}" type="presParOf" srcId="{11D7A98A-10A3-42E2-BE61-2C30676DF2B7}" destId="{8C925B9F-44AF-4DAC-A0D6-6F7A1E723665}" srcOrd="2" destOrd="0" presId="urn:microsoft.com/office/officeart/2005/8/layout/matrix1"/>
    <dgm:cxn modelId="{1EA6AB70-87F5-4B0F-B3CC-19FED696BEAF}" type="presParOf" srcId="{11D7A98A-10A3-42E2-BE61-2C30676DF2B7}" destId="{344ED04B-6FBF-4B00-8340-8608633D17E9}" srcOrd="3" destOrd="0" presId="urn:microsoft.com/office/officeart/2005/8/layout/matrix1"/>
    <dgm:cxn modelId="{06A12B45-6D37-4823-85F3-D57602F4EBD0}" type="presParOf" srcId="{11D7A98A-10A3-42E2-BE61-2C30676DF2B7}" destId="{F6C00F66-8797-4AD9-B367-019597EC6863}" srcOrd="4" destOrd="0" presId="urn:microsoft.com/office/officeart/2005/8/layout/matrix1"/>
    <dgm:cxn modelId="{249AD489-E971-4B06-B150-C939A151D98A}" type="presParOf" srcId="{11D7A98A-10A3-42E2-BE61-2C30676DF2B7}" destId="{ADBF7DFC-B954-4FAB-A45F-93C8DEBD7C84}" srcOrd="5" destOrd="0" presId="urn:microsoft.com/office/officeart/2005/8/layout/matrix1"/>
    <dgm:cxn modelId="{569A5A11-9C2E-4E19-BC5C-0C5C8FCC8AC4}" type="presParOf" srcId="{11D7A98A-10A3-42E2-BE61-2C30676DF2B7}" destId="{D7D5818E-293D-4971-8165-8770F9D0DE73}" srcOrd="6" destOrd="0" presId="urn:microsoft.com/office/officeart/2005/8/layout/matrix1"/>
    <dgm:cxn modelId="{B96D77A1-E2B0-4494-9761-43ABD91BB83B}" type="presParOf" srcId="{11D7A98A-10A3-42E2-BE61-2C30676DF2B7}" destId="{FA49DD82-6264-4A53-BB39-855DB78883EA}" srcOrd="7" destOrd="0" presId="urn:microsoft.com/office/officeart/2005/8/layout/matrix1"/>
    <dgm:cxn modelId="{578941EB-A0B9-4C96-ADC5-A633AC8FD07D}" type="presParOf" srcId="{9E785344-63F7-4C5A-BD51-24D4B7C98E2F}" destId="{081D8213-6D44-461A-976E-49D23C591962}"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F8A092-E6DD-44E1-9FF7-DE4B50594118}"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9C9E67D9-293D-49F7-AEF9-A74740DBC9A6}">
      <dgm:prSet phldrT="[Text]"/>
      <dgm:spPr/>
      <dgm:t>
        <a:bodyPr/>
        <a:lstStyle/>
        <a:p>
          <a:r>
            <a:rPr lang="en-US" dirty="0" smtClean="0"/>
            <a:t>PTC </a:t>
          </a:r>
          <a:r>
            <a:rPr lang="en-US" dirty="0" smtClean="0"/>
            <a:t>Creo® Integration</a:t>
          </a:r>
          <a:endParaRPr lang="en-US" dirty="0"/>
        </a:p>
      </dgm:t>
    </dgm:pt>
    <dgm:pt modelId="{D22D58BC-3581-47C5-838E-08B691D798C0}" type="parTrans" cxnId="{6FC44FE3-961C-4495-8B32-AC5C5BEE18EF}">
      <dgm:prSet/>
      <dgm:spPr/>
      <dgm:t>
        <a:bodyPr/>
        <a:lstStyle/>
        <a:p>
          <a:endParaRPr lang="en-US"/>
        </a:p>
      </dgm:t>
    </dgm:pt>
    <dgm:pt modelId="{C4D80A76-7E6F-4FCD-B214-9D7CF4A867C5}" type="sibTrans" cxnId="{6FC44FE3-961C-4495-8B32-AC5C5BEE18EF}">
      <dgm:prSet/>
      <dgm:spPr/>
      <dgm:t>
        <a:bodyPr/>
        <a:lstStyle/>
        <a:p>
          <a:endParaRPr lang="en-US"/>
        </a:p>
      </dgm:t>
    </dgm:pt>
    <dgm:pt modelId="{9E7B0A98-4938-4CE7-AE25-579734902C16}">
      <dgm:prSet phldrT="[Text]"/>
      <dgm:spPr>
        <a:solidFill>
          <a:srgbClr val="0B3F77"/>
        </a:solidFill>
      </dgm:spPr>
      <dgm:t>
        <a:bodyPr anchor="ctr" anchorCtr="0"/>
        <a:lstStyle/>
        <a:p>
          <a:r>
            <a:rPr lang="en-US" dirty="0" smtClean="0"/>
            <a:t>CAD Toolbar</a:t>
          </a:r>
          <a:endParaRPr lang="en-US" dirty="0"/>
        </a:p>
      </dgm:t>
    </dgm:pt>
    <dgm:pt modelId="{3A21DA3E-BFE1-4A56-A356-EF3AEE29E53F}" type="parTrans" cxnId="{5ECD6851-A1A0-49DD-A1DF-44479B82795D}">
      <dgm:prSet/>
      <dgm:spPr/>
      <dgm:t>
        <a:bodyPr/>
        <a:lstStyle/>
        <a:p>
          <a:endParaRPr lang="en-US"/>
        </a:p>
      </dgm:t>
    </dgm:pt>
    <dgm:pt modelId="{5914E533-1AF7-4B20-B242-BDAA416C645D}" type="sibTrans" cxnId="{5ECD6851-A1A0-49DD-A1DF-44479B82795D}">
      <dgm:prSet/>
      <dgm:spPr/>
      <dgm:t>
        <a:bodyPr/>
        <a:lstStyle/>
        <a:p>
          <a:endParaRPr lang="en-US"/>
        </a:p>
      </dgm:t>
    </dgm:pt>
    <dgm:pt modelId="{F0C198C7-D066-4A87-8422-BB8F7D6541D0}">
      <dgm:prSet phldrT="[Text]"/>
      <dgm:spPr>
        <a:solidFill>
          <a:srgbClr val="0B3F77"/>
        </a:solidFill>
      </dgm:spPr>
      <dgm:t>
        <a:bodyPr anchor="ctr" anchorCtr="0"/>
        <a:lstStyle/>
        <a:p>
          <a:r>
            <a:rPr lang="en-US" dirty="0" smtClean="0"/>
            <a:t>CAD Contextual Menu</a:t>
          </a:r>
          <a:endParaRPr lang="en-US" dirty="0"/>
        </a:p>
      </dgm:t>
    </dgm:pt>
    <dgm:pt modelId="{49E3292D-0D5A-4743-9741-7CA5E66ECD23}" type="parTrans" cxnId="{B4BFC4E1-7210-4F00-B4AC-5DBE94024AEF}">
      <dgm:prSet/>
      <dgm:spPr/>
      <dgm:t>
        <a:bodyPr/>
        <a:lstStyle/>
        <a:p>
          <a:endParaRPr lang="en-US"/>
        </a:p>
      </dgm:t>
    </dgm:pt>
    <dgm:pt modelId="{DEA48DDA-756E-405C-B3E5-B3003A140DB1}" type="sibTrans" cxnId="{B4BFC4E1-7210-4F00-B4AC-5DBE94024AEF}">
      <dgm:prSet/>
      <dgm:spPr/>
      <dgm:t>
        <a:bodyPr/>
        <a:lstStyle/>
        <a:p>
          <a:endParaRPr lang="en-US"/>
        </a:p>
      </dgm:t>
    </dgm:pt>
    <dgm:pt modelId="{A2906811-C6EF-4596-B6A2-ED6C27C55D82}">
      <dgm:prSet phldrT="[Text]"/>
      <dgm:spPr>
        <a:solidFill>
          <a:srgbClr val="0B3F77"/>
        </a:solidFill>
      </dgm:spPr>
      <dgm:t>
        <a:bodyPr anchor="ctr" anchorCtr="0"/>
        <a:lstStyle/>
        <a:p>
          <a:r>
            <a:rPr lang="en-US" dirty="0" smtClean="0"/>
            <a:t>CAD Panels</a:t>
          </a:r>
          <a:endParaRPr lang="en-US" dirty="0"/>
        </a:p>
      </dgm:t>
    </dgm:pt>
    <dgm:pt modelId="{B04CB364-A90B-4CAA-9CE3-DCEDF0A3AAEE}" type="parTrans" cxnId="{D1B7C6C8-BBC9-4AF1-9E21-552C1311F3B6}">
      <dgm:prSet/>
      <dgm:spPr/>
      <dgm:t>
        <a:bodyPr/>
        <a:lstStyle/>
        <a:p>
          <a:endParaRPr lang="en-US"/>
        </a:p>
      </dgm:t>
    </dgm:pt>
    <dgm:pt modelId="{19464A8C-5655-4AD8-8DEA-B32488CC5095}" type="sibTrans" cxnId="{D1B7C6C8-BBC9-4AF1-9E21-552C1311F3B6}">
      <dgm:prSet/>
      <dgm:spPr/>
      <dgm:t>
        <a:bodyPr/>
        <a:lstStyle/>
        <a:p>
          <a:endParaRPr lang="en-US"/>
        </a:p>
      </dgm:t>
    </dgm:pt>
    <dgm:pt modelId="{B5F518DF-4E4F-43B9-9CAC-8CF32A3C8321}">
      <dgm:prSet/>
      <dgm:spPr>
        <a:solidFill>
          <a:schemeClr val="tx2"/>
        </a:solidFill>
      </dgm:spPr>
      <dgm:t>
        <a:bodyPr anchor="ctr" anchorCtr="0"/>
        <a:lstStyle/>
        <a:p>
          <a:r>
            <a:rPr lang="en-US" dirty="0" smtClean="0"/>
            <a:t>PDM File Plugin</a:t>
          </a:r>
          <a:endParaRPr lang="en-US" dirty="0"/>
        </a:p>
      </dgm:t>
    </dgm:pt>
    <dgm:pt modelId="{C4936675-1250-435E-8CCF-77DDAA332238}" type="parTrans" cxnId="{18F5C07C-3806-45C1-9869-487798DF07F1}">
      <dgm:prSet/>
      <dgm:spPr/>
      <dgm:t>
        <a:bodyPr/>
        <a:lstStyle/>
        <a:p>
          <a:endParaRPr lang="en-US"/>
        </a:p>
      </dgm:t>
    </dgm:pt>
    <dgm:pt modelId="{0BA63C73-59F8-471B-99E1-55342D53DC92}" type="sibTrans" cxnId="{18F5C07C-3806-45C1-9869-487798DF07F1}">
      <dgm:prSet/>
      <dgm:spPr/>
      <dgm:t>
        <a:bodyPr/>
        <a:lstStyle/>
        <a:p>
          <a:endParaRPr lang="en-US"/>
        </a:p>
      </dgm:t>
    </dgm:pt>
    <dgm:pt modelId="{9E785344-63F7-4C5A-BD51-24D4B7C98E2F}" type="pres">
      <dgm:prSet presAssocID="{64F8A092-E6DD-44E1-9FF7-DE4B50594118}" presName="diagram" presStyleCnt="0">
        <dgm:presLayoutVars>
          <dgm:chMax val="1"/>
          <dgm:dir/>
          <dgm:animLvl val="ctr"/>
          <dgm:resizeHandles val="exact"/>
        </dgm:presLayoutVars>
      </dgm:prSet>
      <dgm:spPr/>
      <dgm:t>
        <a:bodyPr/>
        <a:lstStyle/>
        <a:p>
          <a:endParaRPr lang="en-US"/>
        </a:p>
      </dgm:t>
    </dgm:pt>
    <dgm:pt modelId="{11D7A98A-10A3-42E2-BE61-2C30676DF2B7}" type="pres">
      <dgm:prSet presAssocID="{64F8A092-E6DD-44E1-9FF7-DE4B50594118}" presName="matrix" presStyleCnt="0"/>
      <dgm:spPr/>
    </dgm:pt>
    <dgm:pt modelId="{D35DF558-9D8F-4F0B-A187-77D2D750BE35}" type="pres">
      <dgm:prSet presAssocID="{64F8A092-E6DD-44E1-9FF7-DE4B50594118}" presName="tile1" presStyleLbl="node1" presStyleIdx="0" presStyleCnt="4"/>
      <dgm:spPr/>
      <dgm:t>
        <a:bodyPr/>
        <a:lstStyle/>
        <a:p>
          <a:endParaRPr lang="en-US"/>
        </a:p>
      </dgm:t>
    </dgm:pt>
    <dgm:pt modelId="{D5891276-F74A-4233-A95E-77C0A78BEAD6}" type="pres">
      <dgm:prSet presAssocID="{64F8A092-E6DD-44E1-9FF7-DE4B50594118}" presName="tile1text" presStyleLbl="node1" presStyleIdx="0" presStyleCnt="4">
        <dgm:presLayoutVars>
          <dgm:chMax val="0"/>
          <dgm:chPref val="0"/>
          <dgm:bulletEnabled val="1"/>
        </dgm:presLayoutVars>
      </dgm:prSet>
      <dgm:spPr/>
      <dgm:t>
        <a:bodyPr/>
        <a:lstStyle/>
        <a:p>
          <a:endParaRPr lang="en-US"/>
        </a:p>
      </dgm:t>
    </dgm:pt>
    <dgm:pt modelId="{8C925B9F-44AF-4DAC-A0D6-6F7A1E723665}" type="pres">
      <dgm:prSet presAssocID="{64F8A092-E6DD-44E1-9FF7-DE4B50594118}" presName="tile2" presStyleLbl="node1" presStyleIdx="1" presStyleCnt="4"/>
      <dgm:spPr/>
      <dgm:t>
        <a:bodyPr/>
        <a:lstStyle/>
        <a:p>
          <a:endParaRPr lang="en-US"/>
        </a:p>
      </dgm:t>
    </dgm:pt>
    <dgm:pt modelId="{344ED04B-6FBF-4B00-8340-8608633D17E9}" type="pres">
      <dgm:prSet presAssocID="{64F8A092-E6DD-44E1-9FF7-DE4B50594118}" presName="tile2text" presStyleLbl="node1" presStyleIdx="1" presStyleCnt="4">
        <dgm:presLayoutVars>
          <dgm:chMax val="0"/>
          <dgm:chPref val="0"/>
          <dgm:bulletEnabled val="1"/>
        </dgm:presLayoutVars>
      </dgm:prSet>
      <dgm:spPr/>
      <dgm:t>
        <a:bodyPr/>
        <a:lstStyle/>
        <a:p>
          <a:endParaRPr lang="en-US"/>
        </a:p>
      </dgm:t>
    </dgm:pt>
    <dgm:pt modelId="{F6C00F66-8797-4AD9-B367-019597EC6863}" type="pres">
      <dgm:prSet presAssocID="{64F8A092-E6DD-44E1-9FF7-DE4B50594118}" presName="tile3" presStyleLbl="node1" presStyleIdx="2" presStyleCnt="4"/>
      <dgm:spPr/>
      <dgm:t>
        <a:bodyPr/>
        <a:lstStyle/>
        <a:p>
          <a:endParaRPr lang="en-US"/>
        </a:p>
      </dgm:t>
    </dgm:pt>
    <dgm:pt modelId="{ADBF7DFC-B954-4FAB-A45F-93C8DEBD7C84}" type="pres">
      <dgm:prSet presAssocID="{64F8A092-E6DD-44E1-9FF7-DE4B50594118}" presName="tile3text" presStyleLbl="node1" presStyleIdx="2" presStyleCnt="4">
        <dgm:presLayoutVars>
          <dgm:chMax val="0"/>
          <dgm:chPref val="0"/>
          <dgm:bulletEnabled val="1"/>
        </dgm:presLayoutVars>
      </dgm:prSet>
      <dgm:spPr/>
      <dgm:t>
        <a:bodyPr/>
        <a:lstStyle/>
        <a:p>
          <a:endParaRPr lang="en-US"/>
        </a:p>
      </dgm:t>
    </dgm:pt>
    <dgm:pt modelId="{D7D5818E-293D-4971-8165-8770F9D0DE73}" type="pres">
      <dgm:prSet presAssocID="{64F8A092-E6DD-44E1-9FF7-DE4B50594118}" presName="tile4" presStyleLbl="node1" presStyleIdx="3" presStyleCnt="4"/>
      <dgm:spPr/>
      <dgm:t>
        <a:bodyPr/>
        <a:lstStyle/>
        <a:p>
          <a:endParaRPr lang="en-US"/>
        </a:p>
      </dgm:t>
    </dgm:pt>
    <dgm:pt modelId="{FA49DD82-6264-4A53-BB39-855DB78883EA}" type="pres">
      <dgm:prSet presAssocID="{64F8A092-E6DD-44E1-9FF7-DE4B50594118}" presName="tile4text" presStyleLbl="node1" presStyleIdx="3" presStyleCnt="4">
        <dgm:presLayoutVars>
          <dgm:chMax val="0"/>
          <dgm:chPref val="0"/>
          <dgm:bulletEnabled val="1"/>
        </dgm:presLayoutVars>
      </dgm:prSet>
      <dgm:spPr/>
      <dgm:t>
        <a:bodyPr/>
        <a:lstStyle/>
        <a:p>
          <a:endParaRPr lang="en-US"/>
        </a:p>
      </dgm:t>
    </dgm:pt>
    <dgm:pt modelId="{081D8213-6D44-461A-976E-49D23C591962}" type="pres">
      <dgm:prSet presAssocID="{64F8A092-E6DD-44E1-9FF7-DE4B50594118}" presName="centerTile" presStyleLbl="fgShp" presStyleIdx="0" presStyleCnt="1">
        <dgm:presLayoutVars>
          <dgm:chMax val="0"/>
          <dgm:chPref val="0"/>
        </dgm:presLayoutVars>
      </dgm:prSet>
      <dgm:spPr/>
      <dgm:t>
        <a:bodyPr/>
        <a:lstStyle/>
        <a:p>
          <a:endParaRPr lang="en-US"/>
        </a:p>
      </dgm:t>
    </dgm:pt>
  </dgm:ptLst>
  <dgm:cxnLst>
    <dgm:cxn modelId="{5A01342F-2B9C-4EE7-AA66-873F66A15E32}" type="presOf" srcId="{B5F518DF-4E4F-43B9-9CAC-8CF32A3C8321}" destId="{FA49DD82-6264-4A53-BB39-855DB78883EA}" srcOrd="1" destOrd="0" presId="urn:microsoft.com/office/officeart/2005/8/layout/matrix1"/>
    <dgm:cxn modelId="{6FC44FE3-961C-4495-8B32-AC5C5BEE18EF}" srcId="{64F8A092-E6DD-44E1-9FF7-DE4B50594118}" destId="{9C9E67D9-293D-49F7-AEF9-A74740DBC9A6}" srcOrd="0" destOrd="0" parTransId="{D22D58BC-3581-47C5-838E-08B691D798C0}" sibTransId="{C4D80A76-7E6F-4FCD-B214-9D7CF4A867C5}"/>
    <dgm:cxn modelId="{27045D6B-26CB-41AA-BCDF-AA6A7A83C869}" type="presOf" srcId="{A2906811-C6EF-4596-B6A2-ED6C27C55D82}" destId="{F6C00F66-8797-4AD9-B367-019597EC6863}" srcOrd="0" destOrd="0" presId="urn:microsoft.com/office/officeart/2005/8/layout/matrix1"/>
    <dgm:cxn modelId="{18F5C07C-3806-45C1-9869-487798DF07F1}" srcId="{9C9E67D9-293D-49F7-AEF9-A74740DBC9A6}" destId="{B5F518DF-4E4F-43B9-9CAC-8CF32A3C8321}" srcOrd="3" destOrd="0" parTransId="{C4936675-1250-435E-8CCF-77DDAA332238}" sibTransId="{0BA63C73-59F8-471B-99E1-55342D53DC92}"/>
    <dgm:cxn modelId="{0BF275E4-75FD-44DF-9722-2DD6781656A7}" type="presOf" srcId="{F0C198C7-D066-4A87-8422-BB8F7D6541D0}" destId="{344ED04B-6FBF-4B00-8340-8608633D17E9}" srcOrd="1" destOrd="0" presId="urn:microsoft.com/office/officeart/2005/8/layout/matrix1"/>
    <dgm:cxn modelId="{F949C5AE-A6EF-473C-865B-04A3482B8870}" type="presOf" srcId="{64F8A092-E6DD-44E1-9FF7-DE4B50594118}" destId="{9E785344-63F7-4C5A-BD51-24D4B7C98E2F}" srcOrd="0" destOrd="0" presId="urn:microsoft.com/office/officeart/2005/8/layout/matrix1"/>
    <dgm:cxn modelId="{B4BFC4E1-7210-4F00-B4AC-5DBE94024AEF}" srcId="{9C9E67D9-293D-49F7-AEF9-A74740DBC9A6}" destId="{F0C198C7-D066-4A87-8422-BB8F7D6541D0}" srcOrd="1" destOrd="0" parTransId="{49E3292D-0D5A-4743-9741-7CA5E66ECD23}" sibTransId="{DEA48DDA-756E-405C-B3E5-B3003A140DB1}"/>
    <dgm:cxn modelId="{532EBD11-583B-4EFA-B89E-0B3D505E9802}" type="presOf" srcId="{9E7B0A98-4938-4CE7-AE25-579734902C16}" destId="{D5891276-F74A-4233-A95E-77C0A78BEAD6}" srcOrd="1" destOrd="0" presId="urn:microsoft.com/office/officeart/2005/8/layout/matrix1"/>
    <dgm:cxn modelId="{5B9921C9-734E-45D7-B4CE-26FA8309D464}" type="presOf" srcId="{A2906811-C6EF-4596-B6A2-ED6C27C55D82}" destId="{ADBF7DFC-B954-4FAB-A45F-93C8DEBD7C84}" srcOrd="1" destOrd="0" presId="urn:microsoft.com/office/officeart/2005/8/layout/matrix1"/>
    <dgm:cxn modelId="{D1B7C6C8-BBC9-4AF1-9E21-552C1311F3B6}" srcId="{9C9E67D9-293D-49F7-AEF9-A74740DBC9A6}" destId="{A2906811-C6EF-4596-B6A2-ED6C27C55D82}" srcOrd="2" destOrd="0" parTransId="{B04CB364-A90B-4CAA-9CE3-DCEDF0A3AAEE}" sibTransId="{19464A8C-5655-4AD8-8DEA-B32488CC5095}"/>
    <dgm:cxn modelId="{5ECD6851-A1A0-49DD-A1DF-44479B82795D}" srcId="{9C9E67D9-293D-49F7-AEF9-A74740DBC9A6}" destId="{9E7B0A98-4938-4CE7-AE25-579734902C16}" srcOrd="0" destOrd="0" parTransId="{3A21DA3E-BFE1-4A56-A356-EF3AEE29E53F}" sibTransId="{5914E533-1AF7-4B20-B242-BDAA416C645D}"/>
    <dgm:cxn modelId="{A806BB59-D8FD-466B-9CB7-C762D884FBA9}" type="presOf" srcId="{F0C198C7-D066-4A87-8422-BB8F7D6541D0}" destId="{8C925B9F-44AF-4DAC-A0D6-6F7A1E723665}" srcOrd="0" destOrd="0" presId="urn:microsoft.com/office/officeart/2005/8/layout/matrix1"/>
    <dgm:cxn modelId="{FEAF57D0-7264-4596-AB3D-A1AE4EA582D5}" type="presOf" srcId="{9E7B0A98-4938-4CE7-AE25-579734902C16}" destId="{D35DF558-9D8F-4F0B-A187-77D2D750BE35}" srcOrd="0" destOrd="0" presId="urn:microsoft.com/office/officeart/2005/8/layout/matrix1"/>
    <dgm:cxn modelId="{528FA3BC-F4F7-48AA-A9F8-F27D38220C73}" type="presOf" srcId="{9C9E67D9-293D-49F7-AEF9-A74740DBC9A6}" destId="{081D8213-6D44-461A-976E-49D23C591962}" srcOrd="0" destOrd="0" presId="urn:microsoft.com/office/officeart/2005/8/layout/matrix1"/>
    <dgm:cxn modelId="{37D91F13-3EA1-454D-8879-9532A3203869}" type="presOf" srcId="{B5F518DF-4E4F-43B9-9CAC-8CF32A3C8321}" destId="{D7D5818E-293D-4971-8165-8770F9D0DE73}" srcOrd="0" destOrd="0" presId="urn:microsoft.com/office/officeart/2005/8/layout/matrix1"/>
    <dgm:cxn modelId="{6360557F-C475-43A2-8E5A-1D6660A57F11}" type="presParOf" srcId="{9E785344-63F7-4C5A-BD51-24D4B7C98E2F}" destId="{11D7A98A-10A3-42E2-BE61-2C30676DF2B7}" srcOrd="0" destOrd="0" presId="urn:microsoft.com/office/officeart/2005/8/layout/matrix1"/>
    <dgm:cxn modelId="{4C9F046F-1460-4EC1-B52F-A32A1FEDDB89}" type="presParOf" srcId="{11D7A98A-10A3-42E2-BE61-2C30676DF2B7}" destId="{D35DF558-9D8F-4F0B-A187-77D2D750BE35}" srcOrd="0" destOrd="0" presId="urn:microsoft.com/office/officeart/2005/8/layout/matrix1"/>
    <dgm:cxn modelId="{32D58ECB-EAD4-4FD9-BF97-50AE5A2AA780}" type="presParOf" srcId="{11D7A98A-10A3-42E2-BE61-2C30676DF2B7}" destId="{D5891276-F74A-4233-A95E-77C0A78BEAD6}" srcOrd="1" destOrd="0" presId="urn:microsoft.com/office/officeart/2005/8/layout/matrix1"/>
    <dgm:cxn modelId="{A990C60F-6542-4AB1-B438-67D2BD492DB5}" type="presParOf" srcId="{11D7A98A-10A3-42E2-BE61-2C30676DF2B7}" destId="{8C925B9F-44AF-4DAC-A0D6-6F7A1E723665}" srcOrd="2" destOrd="0" presId="urn:microsoft.com/office/officeart/2005/8/layout/matrix1"/>
    <dgm:cxn modelId="{1EA6AB70-87F5-4B0F-B3CC-19FED696BEAF}" type="presParOf" srcId="{11D7A98A-10A3-42E2-BE61-2C30676DF2B7}" destId="{344ED04B-6FBF-4B00-8340-8608633D17E9}" srcOrd="3" destOrd="0" presId="urn:microsoft.com/office/officeart/2005/8/layout/matrix1"/>
    <dgm:cxn modelId="{06A12B45-6D37-4823-85F3-D57602F4EBD0}" type="presParOf" srcId="{11D7A98A-10A3-42E2-BE61-2C30676DF2B7}" destId="{F6C00F66-8797-4AD9-B367-019597EC6863}" srcOrd="4" destOrd="0" presId="urn:microsoft.com/office/officeart/2005/8/layout/matrix1"/>
    <dgm:cxn modelId="{249AD489-E971-4B06-B150-C939A151D98A}" type="presParOf" srcId="{11D7A98A-10A3-42E2-BE61-2C30676DF2B7}" destId="{ADBF7DFC-B954-4FAB-A45F-93C8DEBD7C84}" srcOrd="5" destOrd="0" presId="urn:microsoft.com/office/officeart/2005/8/layout/matrix1"/>
    <dgm:cxn modelId="{569A5A11-9C2E-4E19-BC5C-0C5C8FCC8AC4}" type="presParOf" srcId="{11D7A98A-10A3-42E2-BE61-2C30676DF2B7}" destId="{D7D5818E-293D-4971-8165-8770F9D0DE73}" srcOrd="6" destOrd="0" presId="urn:microsoft.com/office/officeart/2005/8/layout/matrix1"/>
    <dgm:cxn modelId="{B96D77A1-E2B0-4494-9761-43ABD91BB83B}" type="presParOf" srcId="{11D7A98A-10A3-42E2-BE61-2C30676DF2B7}" destId="{FA49DD82-6264-4A53-BB39-855DB78883EA}" srcOrd="7" destOrd="0" presId="urn:microsoft.com/office/officeart/2005/8/layout/matrix1"/>
    <dgm:cxn modelId="{578941EB-A0B9-4C96-ADC5-A633AC8FD07D}" type="presParOf" srcId="{9E785344-63F7-4C5A-BD51-24D4B7C98E2F}" destId="{081D8213-6D44-461A-976E-49D23C591962}"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4F8A092-E6DD-44E1-9FF7-DE4B50594118}"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9C9E67D9-293D-49F7-AEF9-A74740DBC9A6}">
      <dgm:prSet phldrT="[Text]" custT="1"/>
      <dgm:spPr/>
      <dgm:t>
        <a:bodyPr/>
        <a:lstStyle/>
        <a:p>
          <a:r>
            <a:rPr lang="en-US" sz="1800" dirty="0" smtClean="0"/>
            <a:t>Documentations</a:t>
          </a:r>
          <a:endParaRPr lang="en-US" sz="1800" dirty="0"/>
        </a:p>
      </dgm:t>
    </dgm:pt>
    <dgm:pt modelId="{D22D58BC-3581-47C5-838E-08B691D798C0}" type="parTrans" cxnId="{6FC44FE3-961C-4495-8B32-AC5C5BEE18EF}">
      <dgm:prSet/>
      <dgm:spPr/>
      <dgm:t>
        <a:bodyPr/>
        <a:lstStyle/>
        <a:p>
          <a:endParaRPr lang="en-US" sz="1400"/>
        </a:p>
      </dgm:t>
    </dgm:pt>
    <dgm:pt modelId="{C4D80A76-7E6F-4FCD-B214-9D7CF4A867C5}" type="sibTrans" cxnId="{6FC44FE3-961C-4495-8B32-AC5C5BEE18EF}">
      <dgm:prSet/>
      <dgm:spPr/>
      <dgm:t>
        <a:bodyPr/>
        <a:lstStyle/>
        <a:p>
          <a:endParaRPr lang="en-US" sz="1400"/>
        </a:p>
      </dgm:t>
    </dgm:pt>
    <dgm:pt modelId="{9E7B0A98-4938-4CE7-AE25-579734902C16}">
      <dgm:prSet phldrT="[Text]" custT="1"/>
      <dgm:spPr>
        <a:solidFill>
          <a:srgbClr val="0B3F77"/>
        </a:solidFill>
      </dgm:spPr>
      <dgm:t>
        <a:bodyPr anchor="t" anchorCtr="0"/>
        <a:lstStyle/>
        <a:p>
          <a:pPr algn="ctr"/>
          <a:r>
            <a:rPr lang="en-US" sz="1800" b="1" u="sng" dirty="0" smtClean="0">
              <a:solidFill>
                <a:schemeClr val="accent4">
                  <a:lumMod val="60000"/>
                  <a:lumOff val="40000"/>
                </a:schemeClr>
              </a:solidFill>
            </a:rPr>
            <a:t>Presentation &amp; FAQ</a:t>
          </a:r>
        </a:p>
        <a:p>
          <a:pPr marL="87313" indent="-87313" algn="l"/>
          <a:r>
            <a:rPr lang="en-US" sz="1400" dirty="0" smtClean="0"/>
            <a:t>- Delivered through SOLIDWORKS VAR Resource Center (PDF or PPT).</a:t>
          </a:r>
        </a:p>
        <a:p>
          <a:pPr marL="87313" indent="-87313" algn="l"/>
          <a:r>
            <a:rPr lang="en-US" sz="1400" dirty="0" smtClean="0"/>
            <a:t>- </a:t>
          </a:r>
          <a:r>
            <a:rPr lang="en-US" sz="1400" b="0" u="sng" dirty="0" smtClean="0"/>
            <a:t>Content</a:t>
          </a:r>
          <a:r>
            <a:rPr lang="en-US" sz="1400" b="0" dirty="0" smtClean="0"/>
            <a:t>: Sales/Technical Presentations, FAQ, video (Coming soon)</a:t>
          </a:r>
          <a:endParaRPr lang="en-US" sz="1400" b="0" dirty="0"/>
        </a:p>
      </dgm:t>
    </dgm:pt>
    <dgm:pt modelId="{3A21DA3E-BFE1-4A56-A356-EF3AEE29E53F}" type="parTrans" cxnId="{5ECD6851-A1A0-49DD-A1DF-44479B82795D}">
      <dgm:prSet/>
      <dgm:spPr/>
      <dgm:t>
        <a:bodyPr/>
        <a:lstStyle/>
        <a:p>
          <a:endParaRPr lang="en-US" sz="1400"/>
        </a:p>
      </dgm:t>
    </dgm:pt>
    <dgm:pt modelId="{5914E533-1AF7-4B20-B242-BDAA416C645D}" type="sibTrans" cxnId="{5ECD6851-A1A0-49DD-A1DF-44479B82795D}">
      <dgm:prSet/>
      <dgm:spPr/>
      <dgm:t>
        <a:bodyPr/>
        <a:lstStyle/>
        <a:p>
          <a:endParaRPr lang="en-US" sz="1400"/>
        </a:p>
      </dgm:t>
    </dgm:pt>
    <dgm:pt modelId="{F0C198C7-D066-4A87-8422-BB8F7D6541D0}">
      <dgm:prSet phldrT="[Text]" custT="1"/>
      <dgm:spPr>
        <a:solidFill>
          <a:srgbClr val="0B3F77"/>
        </a:solidFill>
        <a:ln>
          <a:solidFill>
            <a:schemeClr val="bg1"/>
          </a:solidFill>
        </a:ln>
      </dgm:spPr>
      <dgm:t>
        <a:bodyPr anchor="t" anchorCtr="0"/>
        <a:lstStyle/>
        <a:p>
          <a:pPr algn="ctr"/>
          <a:r>
            <a:rPr lang="en-US" sz="1800" b="1" u="sng" dirty="0" smtClean="0">
              <a:solidFill>
                <a:schemeClr val="accent4">
                  <a:lumMod val="60000"/>
                  <a:lumOff val="40000"/>
                </a:schemeClr>
              </a:solidFill>
            </a:rPr>
            <a:t>Release  notes</a:t>
          </a:r>
        </a:p>
        <a:p>
          <a:pPr algn="l"/>
          <a:r>
            <a:rPr lang="en-US" sz="1400" dirty="0" smtClean="0"/>
            <a:t>- Delivered with the product setup (PDF).</a:t>
          </a:r>
        </a:p>
        <a:p>
          <a:pPr marL="87313" indent="-87313"/>
          <a:r>
            <a:rPr lang="en-US" sz="1400" dirty="0" smtClean="0"/>
            <a:t>- </a:t>
          </a:r>
          <a:r>
            <a:rPr lang="en-US" sz="1400" u="sng" dirty="0" smtClean="0"/>
            <a:t>Content</a:t>
          </a:r>
          <a:r>
            <a:rPr lang="en-US" sz="1400" dirty="0" smtClean="0"/>
            <a:t>: Release information, Resolved issues, Major changes.</a:t>
          </a:r>
          <a:endParaRPr lang="en-US" sz="1400" dirty="0"/>
        </a:p>
      </dgm:t>
    </dgm:pt>
    <dgm:pt modelId="{49E3292D-0D5A-4743-9741-7CA5E66ECD23}" type="parTrans" cxnId="{B4BFC4E1-7210-4F00-B4AC-5DBE94024AEF}">
      <dgm:prSet/>
      <dgm:spPr/>
      <dgm:t>
        <a:bodyPr/>
        <a:lstStyle/>
        <a:p>
          <a:endParaRPr lang="en-US" sz="1400"/>
        </a:p>
      </dgm:t>
    </dgm:pt>
    <dgm:pt modelId="{DEA48DDA-756E-405C-B3E5-B3003A140DB1}" type="sibTrans" cxnId="{B4BFC4E1-7210-4F00-B4AC-5DBE94024AEF}">
      <dgm:prSet/>
      <dgm:spPr/>
      <dgm:t>
        <a:bodyPr/>
        <a:lstStyle/>
        <a:p>
          <a:endParaRPr lang="en-US" sz="1400"/>
        </a:p>
      </dgm:t>
    </dgm:pt>
    <dgm:pt modelId="{8A73C4DD-133D-4C41-9CEB-FFBAAE6A8F04}">
      <dgm:prSet custT="1"/>
      <dgm:spPr/>
      <dgm:t>
        <a:bodyPr anchor="t" anchorCtr="0"/>
        <a:lstStyle/>
        <a:p>
          <a:pPr algn="ctr"/>
          <a:r>
            <a:rPr lang="en-US" sz="1800" b="1" u="sng" dirty="0" smtClean="0">
              <a:solidFill>
                <a:schemeClr val="accent4">
                  <a:lumMod val="60000"/>
                  <a:lumOff val="40000"/>
                </a:schemeClr>
              </a:solidFill>
            </a:rPr>
            <a:t>Installation and administration guide</a:t>
          </a:r>
        </a:p>
        <a:p>
          <a:pPr algn="l"/>
          <a:r>
            <a:rPr lang="en-US" sz="1400" dirty="0" smtClean="0"/>
            <a:t>- Delivered with the product setup (PDFs).</a:t>
          </a:r>
        </a:p>
        <a:p>
          <a:pPr marL="87313" indent="-87313" algn="l"/>
          <a:r>
            <a:rPr lang="en-US" sz="1400" dirty="0" smtClean="0"/>
            <a:t>- </a:t>
          </a:r>
          <a:r>
            <a:rPr lang="en-US" sz="1400" u="sng" dirty="0" smtClean="0"/>
            <a:t>Content</a:t>
          </a:r>
          <a:r>
            <a:rPr lang="en-US" sz="1400" dirty="0" smtClean="0"/>
            <a:t>: Installation and Prerequisites, Post Installation Requirement, Configuration, Options information.</a:t>
          </a:r>
          <a:endParaRPr lang="en-US" sz="1400" dirty="0"/>
        </a:p>
      </dgm:t>
    </dgm:pt>
    <dgm:pt modelId="{FFD7A24E-23C2-4A3A-BA9E-D0F06CC7EE28}" type="parTrans" cxnId="{5A498807-FF1F-4753-9B2D-319B2C5A3100}">
      <dgm:prSet/>
      <dgm:spPr/>
      <dgm:t>
        <a:bodyPr/>
        <a:lstStyle/>
        <a:p>
          <a:endParaRPr lang="en-US"/>
        </a:p>
      </dgm:t>
    </dgm:pt>
    <dgm:pt modelId="{93AD711A-0B72-47FE-8E08-35A0753D3E33}" type="sibTrans" cxnId="{5A498807-FF1F-4753-9B2D-319B2C5A3100}">
      <dgm:prSet/>
      <dgm:spPr/>
      <dgm:t>
        <a:bodyPr/>
        <a:lstStyle/>
        <a:p>
          <a:endParaRPr lang="en-US"/>
        </a:p>
      </dgm:t>
    </dgm:pt>
    <dgm:pt modelId="{598D075B-6582-4FB4-8B6B-D63010473A50}">
      <dgm:prSet custT="1"/>
      <dgm:spPr/>
      <dgm:t>
        <a:bodyPr anchor="t" anchorCtr="0"/>
        <a:lstStyle/>
        <a:p>
          <a:pPr algn="ctr"/>
          <a:r>
            <a:rPr lang="en-US" sz="1800" b="1" u="sng" dirty="0" smtClean="0">
              <a:solidFill>
                <a:schemeClr val="accent4">
                  <a:lumMod val="60000"/>
                  <a:lumOff val="40000"/>
                </a:schemeClr>
              </a:solidFill>
            </a:rPr>
            <a:t>User guide</a:t>
          </a:r>
        </a:p>
        <a:p>
          <a:pPr algn="l"/>
          <a:r>
            <a:rPr lang="en-US" sz="1400" dirty="0" smtClean="0"/>
            <a:t>- Delivered with the product setup (PDFs).</a:t>
          </a:r>
        </a:p>
        <a:p>
          <a:r>
            <a:rPr lang="en-US" sz="1400" dirty="0" smtClean="0"/>
            <a:t>- </a:t>
          </a:r>
          <a:r>
            <a:rPr lang="en-US" sz="1400" b="0" u="sng" dirty="0" smtClean="0"/>
            <a:t>Content</a:t>
          </a:r>
          <a:r>
            <a:rPr lang="en-US" sz="1400" dirty="0" smtClean="0"/>
            <a:t>: Use cases, Best practices.</a:t>
          </a:r>
        </a:p>
        <a:p>
          <a:pPr algn="l"/>
          <a:endParaRPr lang="en-US" sz="1600" dirty="0"/>
        </a:p>
      </dgm:t>
    </dgm:pt>
    <dgm:pt modelId="{6E2426E8-5D64-421C-8EA7-78076A443C9A}" type="parTrans" cxnId="{27549ACB-C193-4E37-B61C-5367110E253D}">
      <dgm:prSet/>
      <dgm:spPr/>
      <dgm:t>
        <a:bodyPr/>
        <a:lstStyle/>
        <a:p>
          <a:endParaRPr lang="en-US"/>
        </a:p>
      </dgm:t>
    </dgm:pt>
    <dgm:pt modelId="{DA84F7AD-E51B-4886-AB50-C5D2298D7560}" type="sibTrans" cxnId="{27549ACB-C193-4E37-B61C-5367110E253D}">
      <dgm:prSet/>
      <dgm:spPr/>
      <dgm:t>
        <a:bodyPr/>
        <a:lstStyle/>
        <a:p>
          <a:endParaRPr lang="en-US"/>
        </a:p>
      </dgm:t>
    </dgm:pt>
    <dgm:pt modelId="{9E785344-63F7-4C5A-BD51-24D4B7C98E2F}" type="pres">
      <dgm:prSet presAssocID="{64F8A092-E6DD-44E1-9FF7-DE4B50594118}" presName="diagram" presStyleCnt="0">
        <dgm:presLayoutVars>
          <dgm:chMax val="1"/>
          <dgm:dir/>
          <dgm:animLvl val="ctr"/>
          <dgm:resizeHandles val="exact"/>
        </dgm:presLayoutVars>
      </dgm:prSet>
      <dgm:spPr/>
      <dgm:t>
        <a:bodyPr/>
        <a:lstStyle/>
        <a:p>
          <a:endParaRPr lang="en-US"/>
        </a:p>
      </dgm:t>
    </dgm:pt>
    <dgm:pt modelId="{11D7A98A-10A3-42E2-BE61-2C30676DF2B7}" type="pres">
      <dgm:prSet presAssocID="{64F8A092-E6DD-44E1-9FF7-DE4B50594118}" presName="matrix" presStyleCnt="0"/>
      <dgm:spPr/>
    </dgm:pt>
    <dgm:pt modelId="{D35DF558-9D8F-4F0B-A187-77D2D750BE35}" type="pres">
      <dgm:prSet presAssocID="{64F8A092-E6DD-44E1-9FF7-DE4B50594118}" presName="tile1" presStyleLbl="node1" presStyleIdx="0" presStyleCnt="4"/>
      <dgm:spPr/>
      <dgm:t>
        <a:bodyPr/>
        <a:lstStyle/>
        <a:p>
          <a:endParaRPr lang="en-US"/>
        </a:p>
      </dgm:t>
    </dgm:pt>
    <dgm:pt modelId="{D5891276-F74A-4233-A95E-77C0A78BEAD6}" type="pres">
      <dgm:prSet presAssocID="{64F8A092-E6DD-44E1-9FF7-DE4B50594118}" presName="tile1text" presStyleLbl="node1" presStyleIdx="0" presStyleCnt="4">
        <dgm:presLayoutVars>
          <dgm:chMax val="0"/>
          <dgm:chPref val="0"/>
          <dgm:bulletEnabled val="1"/>
        </dgm:presLayoutVars>
      </dgm:prSet>
      <dgm:spPr/>
      <dgm:t>
        <a:bodyPr/>
        <a:lstStyle/>
        <a:p>
          <a:endParaRPr lang="en-US"/>
        </a:p>
      </dgm:t>
    </dgm:pt>
    <dgm:pt modelId="{8C925B9F-44AF-4DAC-A0D6-6F7A1E723665}" type="pres">
      <dgm:prSet presAssocID="{64F8A092-E6DD-44E1-9FF7-DE4B50594118}" presName="tile2" presStyleLbl="node1" presStyleIdx="1" presStyleCnt="4"/>
      <dgm:spPr/>
      <dgm:t>
        <a:bodyPr/>
        <a:lstStyle/>
        <a:p>
          <a:endParaRPr lang="en-US"/>
        </a:p>
      </dgm:t>
    </dgm:pt>
    <dgm:pt modelId="{344ED04B-6FBF-4B00-8340-8608633D17E9}" type="pres">
      <dgm:prSet presAssocID="{64F8A092-E6DD-44E1-9FF7-DE4B50594118}" presName="tile2text" presStyleLbl="node1" presStyleIdx="1" presStyleCnt="4">
        <dgm:presLayoutVars>
          <dgm:chMax val="0"/>
          <dgm:chPref val="0"/>
          <dgm:bulletEnabled val="1"/>
        </dgm:presLayoutVars>
      </dgm:prSet>
      <dgm:spPr/>
      <dgm:t>
        <a:bodyPr/>
        <a:lstStyle/>
        <a:p>
          <a:endParaRPr lang="en-US"/>
        </a:p>
      </dgm:t>
    </dgm:pt>
    <dgm:pt modelId="{F6C00F66-8797-4AD9-B367-019597EC6863}" type="pres">
      <dgm:prSet presAssocID="{64F8A092-E6DD-44E1-9FF7-DE4B50594118}" presName="tile3" presStyleLbl="node1" presStyleIdx="2" presStyleCnt="4"/>
      <dgm:spPr/>
      <dgm:t>
        <a:bodyPr/>
        <a:lstStyle/>
        <a:p>
          <a:endParaRPr lang="en-US"/>
        </a:p>
      </dgm:t>
    </dgm:pt>
    <dgm:pt modelId="{ADBF7DFC-B954-4FAB-A45F-93C8DEBD7C84}" type="pres">
      <dgm:prSet presAssocID="{64F8A092-E6DD-44E1-9FF7-DE4B50594118}" presName="tile3text" presStyleLbl="node1" presStyleIdx="2" presStyleCnt="4">
        <dgm:presLayoutVars>
          <dgm:chMax val="0"/>
          <dgm:chPref val="0"/>
          <dgm:bulletEnabled val="1"/>
        </dgm:presLayoutVars>
      </dgm:prSet>
      <dgm:spPr/>
      <dgm:t>
        <a:bodyPr/>
        <a:lstStyle/>
        <a:p>
          <a:endParaRPr lang="en-US"/>
        </a:p>
      </dgm:t>
    </dgm:pt>
    <dgm:pt modelId="{D7D5818E-293D-4971-8165-8770F9D0DE73}" type="pres">
      <dgm:prSet presAssocID="{64F8A092-E6DD-44E1-9FF7-DE4B50594118}" presName="tile4" presStyleLbl="node1" presStyleIdx="3" presStyleCnt="4"/>
      <dgm:spPr/>
      <dgm:t>
        <a:bodyPr/>
        <a:lstStyle/>
        <a:p>
          <a:endParaRPr lang="en-US"/>
        </a:p>
      </dgm:t>
    </dgm:pt>
    <dgm:pt modelId="{FA49DD82-6264-4A53-BB39-855DB78883EA}" type="pres">
      <dgm:prSet presAssocID="{64F8A092-E6DD-44E1-9FF7-DE4B50594118}" presName="tile4text" presStyleLbl="node1" presStyleIdx="3" presStyleCnt="4">
        <dgm:presLayoutVars>
          <dgm:chMax val="0"/>
          <dgm:chPref val="0"/>
          <dgm:bulletEnabled val="1"/>
        </dgm:presLayoutVars>
      </dgm:prSet>
      <dgm:spPr/>
      <dgm:t>
        <a:bodyPr/>
        <a:lstStyle/>
        <a:p>
          <a:endParaRPr lang="en-US"/>
        </a:p>
      </dgm:t>
    </dgm:pt>
    <dgm:pt modelId="{081D8213-6D44-461A-976E-49D23C591962}" type="pres">
      <dgm:prSet presAssocID="{64F8A092-E6DD-44E1-9FF7-DE4B50594118}" presName="centerTile" presStyleLbl="fgShp" presStyleIdx="0" presStyleCnt="1">
        <dgm:presLayoutVars>
          <dgm:chMax val="0"/>
          <dgm:chPref val="0"/>
        </dgm:presLayoutVars>
      </dgm:prSet>
      <dgm:spPr/>
      <dgm:t>
        <a:bodyPr/>
        <a:lstStyle/>
        <a:p>
          <a:endParaRPr lang="en-US"/>
        </a:p>
      </dgm:t>
    </dgm:pt>
  </dgm:ptLst>
  <dgm:cxnLst>
    <dgm:cxn modelId="{27549ACB-C193-4E37-B61C-5367110E253D}" srcId="{9C9E67D9-293D-49F7-AEF9-A74740DBC9A6}" destId="{598D075B-6582-4FB4-8B6B-D63010473A50}" srcOrd="3" destOrd="0" parTransId="{6E2426E8-5D64-421C-8EA7-78076A443C9A}" sibTransId="{DA84F7AD-E51B-4886-AB50-C5D2298D7560}"/>
    <dgm:cxn modelId="{8F908699-CCC2-4156-BC45-502AC274E453}" type="presOf" srcId="{8A73C4DD-133D-4C41-9CEB-FFBAAE6A8F04}" destId="{ADBF7DFC-B954-4FAB-A45F-93C8DEBD7C84}" srcOrd="1" destOrd="0" presId="urn:microsoft.com/office/officeart/2005/8/layout/matrix1"/>
    <dgm:cxn modelId="{6FC44FE3-961C-4495-8B32-AC5C5BEE18EF}" srcId="{64F8A092-E6DD-44E1-9FF7-DE4B50594118}" destId="{9C9E67D9-293D-49F7-AEF9-A74740DBC9A6}" srcOrd="0" destOrd="0" parTransId="{D22D58BC-3581-47C5-838E-08B691D798C0}" sibTransId="{C4D80A76-7E6F-4FCD-B214-9D7CF4A867C5}"/>
    <dgm:cxn modelId="{E58353C1-2DC9-4E72-A0A3-5C67D3185625}" type="presOf" srcId="{8A73C4DD-133D-4C41-9CEB-FFBAAE6A8F04}" destId="{F6C00F66-8797-4AD9-B367-019597EC6863}" srcOrd="0" destOrd="0" presId="urn:microsoft.com/office/officeart/2005/8/layout/matrix1"/>
    <dgm:cxn modelId="{0BF275E4-75FD-44DF-9722-2DD6781656A7}" type="presOf" srcId="{F0C198C7-D066-4A87-8422-BB8F7D6541D0}" destId="{344ED04B-6FBF-4B00-8340-8608633D17E9}" srcOrd="1" destOrd="0" presId="urn:microsoft.com/office/officeart/2005/8/layout/matrix1"/>
    <dgm:cxn modelId="{F949C5AE-A6EF-473C-865B-04A3482B8870}" type="presOf" srcId="{64F8A092-E6DD-44E1-9FF7-DE4B50594118}" destId="{9E785344-63F7-4C5A-BD51-24D4B7C98E2F}" srcOrd="0" destOrd="0" presId="urn:microsoft.com/office/officeart/2005/8/layout/matrix1"/>
    <dgm:cxn modelId="{B4BFC4E1-7210-4F00-B4AC-5DBE94024AEF}" srcId="{9C9E67D9-293D-49F7-AEF9-A74740DBC9A6}" destId="{F0C198C7-D066-4A87-8422-BB8F7D6541D0}" srcOrd="1" destOrd="0" parTransId="{49E3292D-0D5A-4743-9741-7CA5E66ECD23}" sibTransId="{DEA48DDA-756E-405C-B3E5-B3003A140DB1}"/>
    <dgm:cxn modelId="{532EBD11-583B-4EFA-B89E-0B3D505E9802}" type="presOf" srcId="{9E7B0A98-4938-4CE7-AE25-579734902C16}" destId="{D5891276-F74A-4233-A95E-77C0A78BEAD6}" srcOrd="1" destOrd="0" presId="urn:microsoft.com/office/officeart/2005/8/layout/matrix1"/>
    <dgm:cxn modelId="{F08668F2-388D-4595-A7CB-1403CBFEF1BA}" type="presOf" srcId="{598D075B-6582-4FB4-8B6B-D63010473A50}" destId="{D7D5818E-293D-4971-8165-8770F9D0DE73}" srcOrd="0" destOrd="0" presId="urn:microsoft.com/office/officeart/2005/8/layout/matrix1"/>
    <dgm:cxn modelId="{FBC9A83D-9158-410C-8D9A-020CFE2F30E8}" type="presOf" srcId="{598D075B-6582-4FB4-8B6B-D63010473A50}" destId="{FA49DD82-6264-4A53-BB39-855DB78883EA}" srcOrd="1" destOrd="0" presId="urn:microsoft.com/office/officeart/2005/8/layout/matrix1"/>
    <dgm:cxn modelId="{5ECD6851-A1A0-49DD-A1DF-44479B82795D}" srcId="{9C9E67D9-293D-49F7-AEF9-A74740DBC9A6}" destId="{9E7B0A98-4938-4CE7-AE25-579734902C16}" srcOrd="0" destOrd="0" parTransId="{3A21DA3E-BFE1-4A56-A356-EF3AEE29E53F}" sibTransId="{5914E533-1AF7-4B20-B242-BDAA416C645D}"/>
    <dgm:cxn modelId="{A806BB59-D8FD-466B-9CB7-C762D884FBA9}" type="presOf" srcId="{F0C198C7-D066-4A87-8422-BB8F7D6541D0}" destId="{8C925B9F-44AF-4DAC-A0D6-6F7A1E723665}" srcOrd="0" destOrd="0" presId="urn:microsoft.com/office/officeart/2005/8/layout/matrix1"/>
    <dgm:cxn modelId="{FEAF57D0-7264-4596-AB3D-A1AE4EA582D5}" type="presOf" srcId="{9E7B0A98-4938-4CE7-AE25-579734902C16}" destId="{D35DF558-9D8F-4F0B-A187-77D2D750BE35}" srcOrd="0" destOrd="0" presId="urn:microsoft.com/office/officeart/2005/8/layout/matrix1"/>
    <dgm:cxn modelId="{528FA3BC-F4F7-48AA-A9F8-F27D38220C73}" type="presOf" srcId="{9C9E67D9-293D-49F7-AEF9-A74740DBC9A6}" destId="{081D8213-6D44-461A-976E-49D23C591962}" srcOrd="0" destOrd="0" presId="urn:microsoft.com/office/officeart/2005/8/layout/matrix1"/>
    <dgm:cxn modelId="{5A498807-FF1F-4753-9B2D-319B2C5A3100}" srcId="{9C9E67D9-293D-49F7-AEF9-A74740DBC9A6}" destId="{8A73C4DD-133D-4C41-9CEB-FFBAAE6A8F04}" srcOrd="2" destOrd="0" parTransId="{FFD7A24E-23C2-4A3A-BA9E-D0F06CC7EE28}" sibTransId="{93AD711A-0B72-47FE-8E08-35A0753D3E33}"/>
    <dgm:cxn modelId="{6360557F-C475-43A2-8E5A-1D6660A57F11}" type="presParOf" srcId="{9E785344-63F7-4C5A-BD51-24D4B7C98E2F}" destId="{11D7A98A-10A3-42E2-BE61-2C30676DF2B7}" srcOrd="0" destOrd="0" presId="urn:microsoft.com/office/officeart/2005/8/layout/matrix1"/>
    <dgm:cxn modelId="{4C9F046F-1460-4EC1-B52F-A32A1FEDDB89}" type="presParOf" srcId="{11D7A98A-10A3-42E2-BE61-2C30676DF2B7}" destId="{D35DF558-9D8F-4F0B-A187-77D2D750BE35}" srcOrd="0" destOrd="0" presId="urn:microsoft.com/office/officeart/2005/8/layout/matrix1"/>
    <dgm:cxn modelId="{32D58ECB-EAD4-4FD9-BF97-50AE5A2AA780}" type="presParOf" srcId="{11D7A98A-10A3-42E2-BE61-2C30676DF2B7}" destId="{D5891276-F74A-4233-A95E-77C0A78BEAD6}" srcOrd="1" destOrd="0" presId="urn:microsoft.com/office/officeart/2005/8/layout/matrix1"/>
    <dgm:cxn modelId="{A990C60F-6542-4AB1-B438-67D2BD492DB5}" type="presParOf" srcId="{11D7A98A-10A3-42E2-BE61-2C30676DF2B7}" destId="{8C925B9F-44AF-4DAC-A0D6-6F7A1E723665}" srcOrd="2" destOrd="0" presId="urn:microsoft.com/office/officeart/2005/8/layout/matrix1"/>
    <dgm:cxn modelId="{1EA6AB70-87F5-4B0F-B3CC-19FED696BEAF}" type="presParOf" srcId="{11D7A98A-10A3-42E2-BE61-2C30676DF2B7}" destId="{344ED04B-6FBF-4B00-8340-8608633D17E9}" srcOrd="3" destOrd="0" presId="urn:microsoft.com/office/officeart/2005/8/layout/matrix1"/>
    <dgm:cxn modelId="{06A12B45-6D37-4823-85F3-D57602F4EBD0}" type="presParOf" srcId="{11D7A98A-10A3-42E2-BE61-2C30676DF2B7}" destId="{F6C00F66-8797-4AD9-B367-019597EC6863}" srcOrd="4" destOrd="0" presId="urn:microsoft.com/office/officeart/2005/8/layout/matrix1"/>
    <dgm:cxn modelId="{249AD489-E971-4B06-B150-C939A151D98A}" type="presParOf" srcId="{11D7A98A-10A3-42E2-BE61-2C30676DF2B7}" destId="{ADBF7DFC-B954-4FAB-A45F-93C8DEBD7C84}" srcOrd="5" destOrd="0" presId="urn:microsoft.com/office/officeart/2005/8/layout/matrix1"/>
    <dgm:cxn modelId="{569A5A11-9C2E-4E19-BC5C-0C5C8FCC8AC4}" type="presParOf" srcId="{11D7A98A-10A3-42E2-BE61-2C30676DF2B7}" destId="{D7D5818E-293D-4971-8165-8770F9D0DE73}" srcOrd="6" destOrd="0" presId="urn:microsoft.com/office/officeart/2005/8/layout/matrix1"/>
    <dgm:cxn modelId="{B96D77A1-E2B0-4494-9761-43ABD91BB83B}" type="presParOf" srcId="{11D7A98A-10A3-42E2-BE61-2C30676DF2B7}" destId="{FA49DD82-6264-4A53-BB39-855DB78883EA}" srcOrd="7" destOrd="0" presId="urn:microsoft.com/office/officeart/2005/8/layout/matrix1"/>
    <dgm:cxn modelId="{578941EB-A0B9-4C96-ADC5-A633AC8FD07D}" type="presParOf" srcId="{9E785344-63F7-4C5A-BD51-24D4B7C98E2F}" destId="{081D8213-6D44-461A-976E-49D23C591962}"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60C8FA4-1763-4A5D-9490-042B87E7433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934AA2E3-F86B-4083-B85D-25048CB030E4}">
      <dgm:prSet phldrT="[Text]"/>
      <dgm:spPr/>
      <dgm:t>
        <a:bodyPr/>
        <a:lstStyle/>
        <a:p>
          <a:r>
            <a:rPr lang="en-US" dirty="0" smtClean="0"/>
            <a:t>Client</a:t>
          </a:r>
          <a:endParaRPr lang="en-US" dirty="0"/>
        </a:p>
      </dgm:t>
    </dgm:pt>
    <dgm:pt modelId="{3C8AE3A9-BE3C-4992-92EE-2B1A3468818C}" type="parTrans" cxnId="{6BD26029-1526-461E-B36A-29E9AB4F9032}">
      <dgm:prSet/>
      <dgm:spPr/>
      <dgm:t>
        <a:bodyPr/>
        <a:lstStyle/>
        <a:p>
          <a:endParaRPr lang="en-US"/>
        </a:p>
      </dgm:t>
    </dgm:pt>
    <dgm:pt modelId="{764F0316-0608-4212-BE7F-3134DA652287}" type="sibTrans" cxnId="{6BD26029-1526-461E-B36A-29E9AB4F9032}">
      <dgm:prSet/>
      <dgm:spPr/>
      <dgm:t>
        <a:bodyPr/>
        <a:lstStyle/>
        <a:p>
          <a:endParaRPr lang="en-US"/>
        </a:p>
      </dgm:t>
    </dgm:pt>
    <dgm:pt modelId="{09D3B9FB-C7A0-42C7-9ADF-6AE7BFC09D4F}">
      <dgm:prSet phldrT="[Text]"/>
      <dgm:spPr/>
      <dgm:t>
        <a:bodyPr anchor="ctr" anchorCtr="0"/>
        <a:lstStyle/>
        <a:p>
          <a:r>
            <a:rPr lang="en-US" dirty="0" smtClean="0"/>
            <a:t>Installation of the PTC Creo® Integration (Binaries + File Plugin)</a:t>
          </a:r>
          <a:endParaRPr lang="en-US" dirty="0"/>
        </a:p>
      </dgm:t>
    </dgm:pt>
    <dgm:pt modelId="{23C4CB49-1AA3-4FC4-BC7B-13900A9E4305}" type="parTrans" cxnId="{4C33EE47-41C0-486E-B36F-F2B42E256E4C}">
      <dgm:prSet/>
      <dgm:spPr/>
      <dgm:t>
        <a:bodyPr/>
        <a:lstStyle/>
        <a:p>
          <a:endParaRPr lang="en-US"/>
        </a:p>
      </dgm:t>
    </dgm:pt>
    <dgm:pt modelId="{663248FA-5E98-4771-AF85-70289D79036B}" type="sibTrans" cxnId="{4C33EE47-41C0-486E-B36F-F2B42E256E4C}">
      <dgm:prSet/>
      <dgm:spPr/>
      <dgm:t>
        <a:bodyPr/>
        <a:lstStyle/>
        <a:p>
          <a:endParaRPr lang="en-US"/>
        </a:p>
      </dgm:t>
    </dgm:pt>
    <dgm:pt modelId="{4160B72F-784F-4DF0-820D-5EA0CCF2360A}">
      <dgm:prSet phldrT="[Text]"/>
      <dgm:spPr/>
      <dgm:t>
        <a:bodyPr/>
        <a:lstStyle/>
        <a:p>
          <a:r>
            <a:rPr lang="en-US" dirty="0" smtClean="0"/>
            <a:t>Server</a:t>
          </a:r>
          <a:endParaRPr lang="en-US" dirty="0"/>
        </a:p>
      </dgm:t>
    </dgm:pt>
    <dgm:pt modelId="{BE3ED2CB-5C2A-41BC-856B-891079CD199A}" type="parTrans" cxnId="{5377D955-A108-478E-ADF9-B370D97D227C}">
      <dgm:prSet/>
      <dgm:spPr/>
      <dgm:t>
        <a:bodyPr/>
        <a:lstStyle/>
        <a:p>
          <a:endParaRPr lang="en-US"/>
        </a:p>
      </dgm:t>
    </dgm:pt>
    <dgm:pt modelId="{856F53EE-5F99-4C16-AE03-6DBDCA8E6BB1}" type="sibTrans" cxnId="{5377D955-A108-478E-ADF9-B370D97D227C}">
      <dgm:prSet/>
      <dgm:spPr/>
      <dgm:t>
        <a:bodyPr/>
        <a:lstStyle/>
        <a:p>
          <a:endParaRPr lang="en-US"/>
        </a:p>
      </dgm:t>
    </dgm:pt>
    <dgm:pt modelId="{10319CED-ACDA-4F1E-9CB6-F8DDFA354FC2}">
      <dgm:prSet phldrT="[Text]"/>
      <dgm:spPr/>
      <dgm:t>
        <a:bodyPr/>
        <a:lstStyle/>
        <a:p>
          <a:r>
            <a:rPr lang="en-US" dirty="0" smtClean="0"/>
            <a:t>Install the </a:t>
          </a:r>
          <a:r>
            <a:rPr lang="en-US" dirty="0" smtClean="0"/>
            <a:t>PTC Creo® Integration </a:t>
          </a:r>
          <a:r>
            <a:rPr lang="en-US" dirty="0" smtClean="0"/>
            <a:t>add-in for PDM using SOLIDWORKS PDM Administration tool.</a:t>
          </a:r>
          <a:endParaRPr lang="en-US" dirty="0"/>
        </a:p>
      </dgm:t>
    </dgm:pt>
    <dgm:pt modelId="{A5109267-62D6-42E8-BB71-66AEBBA66396}" type="parTrans" cxnId="{E0075D46-EA91-4A9D-A6FD-FFC385D1FBA5}">
      <dgm:prSet/>
      <dgm:spPr/>
      <dgm:t>
        <a:bodyPr/>
        <a:lstStyle/>
        <a:p>
          <a:endParaRPr lang="en-US"/>
        </a:p>
      </dgm:t>
    </dgm:pt>
    <dgm:pt modelId="{90D26611-FDEE-494F-93EC-55874F83395C}" type="sibTrans" cxnId="{E0075D46-EA91-4A9D-A6FD-FFC385D1FBA5}">
      <dgm:prSet/>
      <dgm:spPr/>
      <dgm:t>
        <a:bodyPr/>
        <a:lstStyle/>
        <a:p>
          <a:endParaRPr lang="en-US"/>
        </a:p>
      </dgm:t>
    </dgm:pt>
    <dgm:pt modelId="{955E5964-CF7A-48B5-8C51-47A9115DB822}">
      <dgm:prSet phldrT="[Text]"/>
      <dgm:spPr/>
      <dgm:t>
        <a:bodyPr/>
        <a:lstStyle/>
        <a:p>
          <a:r>
            <a:rPr lang="en-US" dirty="0" smtClean="0"/>
            <a:t>Add cards, configure tasks and update any required </a:t>
          </a:r>
          <a:r>
            <a:rPr lang="en-US" smtClean="0"/>
            <a:t>PDM objects</a:t>
          </a:r>
          <a:endParaRPr lang="en-US" dirty="0"/>
        </a:p>
      </dgm:t>
    </dgm:pt>
    <dgm:pt modelId="{8A0CD119-D33F-4DAC-96E9-1AB1EBAD8FDA}" type="parTrans" cxnId="{8B62841E-2CA4-4F0F-96FE-F955B501D2FF}">
      <dgm:prSet/>
      <dgm:spPr/>
      <dgm:t>
        <a:bodyPr/>
        <a:lstStyle/>
        <a:p>
          <a:endParaRPr lang="en-US"/>
        </a:p>
      </dgm:t>
    </dgm:pt>
    <dgm:pt modelId="{C5510471-D1D6-4A55-8C96-28A8037C7D81}" type="sibTrans" cxnId="{8B62841E-2CA4-4F0F-96FE-F955B501D2FF}">
      <dgm:prSet/>
      <dgm:spPr/>
      <dgm:t>
        <a:bodyPr/>
        <a:lstStyle/>
        <a:p>
          <a:endParaRPr lang="en-US"/>
        </a:p>
      </dgm:t>
    </dgm:pt>
    <dgm:pt modelId="{2B25E162-82FD-4DAC-BCEC-1C1CC7133457}" type="pres">
      <dgm:prSet presAssocID="{660C8FA4-1763-4A5D-9490-042B87E74332}" presName="linearFlow" presStyleCnt="0">
        <dgm:presLayoutVars>
          <dgm:dir/>
          <dgm:animLvl val="lvl"/>
          <dgm:resizeHandles val="exact"/>
        </dgm:presLayoutVars>
      </dgm:prSet>
      <dgm:spPr/>
    </dgm:pt>
    <dgm:pt modelId="{379E0543-0CE4-4911-A76D-D4E81C4B4246}" type="pres">
      <dgm:prSet presAssocID="{934AA2E3-F86B-4083-B85D-25048CB030E4}" presName="composite" presStyleCnt="0"/>
      <dgm:spPr/>
    </dgm:pt>
    <dgm:pt modelId="{0EAECFE2-32B9-455E-A4F1-D3B92F74336F}" type="pres">
      <dgm:prSet presAssocID="{934AA2E3-F86B-4083-B85D-25048CB030E4}" presName="parentText" presStyleLbl="alignNode1" presStyleIdx="0" presStyleCnt="2">
        <dgm:presLayoutVars>
          <dgm:chMax val="1"/>
          <dgm:bulletEnabled val="1"/>
        </dgm:presLayoutVars>
      </dgm:prSet>
      <dgm:spPr/>
    </dgm:pt>
    <dgm:pt modelId="{2155EC55-A353-4AF2-B1AA-DF42892EB49A}" type="pres">
      <dgm:prSet presAssocID="{934AA2E3-F86B-4083-B85D-25048CB030E4}" presName="descendantText" presStyleLbl="alignAcc1" presStyleIdx="0" presStyleCnt="2">
        <dgm:presLayoutVars>
          <dgm:bulletEnabled val="1"/>
        </dgm:presLayoutVars>
      </dgm:prSet>
      <dgm:spPr/>
      <dgm:t>
        <a:bodyPr/>
        <a:lstStyle/>
        <a:p>
          <a:endParaRPr lang="en-US"/>
        </a:p>
      </dgm:t>
    </dgm:pt>
    <dgm:pt modelId="{687AE120-8079-4DEA-981C-80E4BDD7F19F}" type="pres">
      <dgm:prSet presAssocID="{764F0316-0608-4212-BE7F-3134DA652287}" presName="sp" presStyleCnt="0"/>
      <dgm:spPr/>
    </dgm:pt>
    <dgm:pt modelId="{226CAA96-480A-40DB-9221-A894285E443E}" type="pres">
      <dgm:prSet presAssocID="{4160B72F-784F-4DF0-820D-5EA0CCF2360A}" presName="composite" presStyleCnt="0"/>
      <dgm:spPr/>
    </dgm:pt>
    <dgm:pt modelId="{2F457D92-13D1-4D25-AE24-A6C9C88E9D27}" type="pres">
      <dgm:prSet presAssocID="{4160B72F-784F-4DF0-820D-5EA0CCF2360A}" presName="parentText" presStyleLbl="alignNode1" presStyleIdx="1" presStyleCnt="2">
        <dgm:presLayoutVars>
          <dgm:chMax val="1"/>
          <dgm:bulletEnabled val="1"/>
        </dgm:presLayoutVars>
      </dgm:prSet>
      <dgm:spPr/>
    </dgm:pt>
    <dgm:pt modelId="{B8A34B20-E01A-451D-96E3-F4F341BE265E}" type="pres">
      <dgm:prSet presAssocID="{4160B72F-784F-4DF0-820D-5EA0CCF2360A}" presName="descendantText" presStyleLbl="alignAcc1" presStyleIdx="1" presStyleCnt="2">
        <dgm:presLayoutVars>
          <dgm:bulletEnabled val="1"/>
        </dgm:presLayoutVars>
      </dgm:prSet>
      <dgm:spPr/>
      <dgm:t>
        <a:bodyPr/>
        <a:lstStyle/>
        <a:p>
          <a:endParaRPr lang="en-US"/>
        </a:p>
      </dgm:t>
    </dgm:pt>
  </dgm:ptLst>
  <dgm:cxnLst>
    <dgm:cxn modelId="{5377D955-A108-478E-ADF9-B370D97D227C}" srcId="{660C8FA4-1763-4A5D-9490-042B87E74332}" destId="{4160B72F-784F-4DF0-820D-5EA0CCF2360A}" srcOrd="1" destOrd="0" parTransId="{BE3ED2CB-5C2A-41BC-856B-891079CD199A}" sibTransId="{856F53EE-5F99-4C16-AE03-6DBDCA8E6BB1}"/>
    <dgm:cxn modelId="{E57C833C-B840-48AF-AB0D-60ABC6887589}" type="presOf" srcId="{10319CED-ACDA-4F1E-9CB6-F8DDFA354FC2}" destId="{B8A34B20-E01A-451D-96E3-F4F341BE265E}" srcOrd="0" destOrd="0" presId="urn:microsoft.com/office/officeart/2005/8/layout/chevron2"/>
    <dgm:cxn modelId="{8B62841E-2CA4-4F0F-96FE-F955B501D2FF}" srcId="{4160B72F-784F-4DF0-820D-5EA0CCF2360A}" destId="{955E5964-CF7A-48B5-8C51-47A9115DB822}" srcOrd="1" destOrd="0" parTransId="{8A0CD119-D33F-4DAC-96E9-1AB1EBAD8FDA}" sibTransId="{C5510471-D1D6-4A55-8C96-28A8037C7D81}"/>
    <dgm:cxn modelId="{8CDA4E05-D61A-433F-B362-1FA965DB5216}" type="presOf" srcId="{09D3B9FB-C7A0-42C7-9ADF-6AE7BFC09D4F}" destId="{2155EC55-A353-4AF2-B1AA-DF42892EB49A}" srcOrd="0" destOrd="0" presId="urn:microsoft.com/office/officeart/2005/8/layout/chevron2"/>
    <dgm:cxn modelId="{6BD26029-1526-461E-B36A-29E9AB4F9032}" srcId="{660C8FA4-1763-4A5D-9490-042B87E74332}" destId="{934AA2E3-F86B-4083-B85D-25048CB030E4}" srcOrd="0" destOrd="0" parTransId="{3C8AE3A9-BE3C-4992-92EE-2B1A3468818C}" sibTransId="{764F0316-0608-4212-BE7F-3134DA652287}"/>
    <dgm:cxn modelId="{8D6244AA-B9D8-4901-B199-48A38A4673CE}" type="presOf" srcId="{934AA2E3-F86B-4083-B85D-25048CB030E4}" destId="{0EAECFE2-32B9-455E-A4F1-D3B92F74336F}" srcOrd="0" destOrd="0" presId="urn:microsoft.com/office/officeart/2005/8/layout/chevron2"/>
    <dgm:cxn modelId="{4C33EE47-41C0-486E-B36F-F2B42E256E4C}" srcId="{934AA2E3-F86B-4083-B85D-25048CB030E4}" destId="{09D3B9FB-C7A0-42C7-9ADF-6AE7BFC09D4F}" srcOrd="0" destOrd="0" parTransId="{23C4CB49-1AA3-4FC4-BC7B-13900A9E4305}" sibTransId="{663248FA-5E98-4771-AF85-70289D79036B}"/>
    <dgm:cxn modelId="{50AC8BEE-0F28-4A4C-95FD-79046BBD164A}" type="presOf" srcId="{4160B72F-784F-4DF0-820D-5EA0CCF2360A}" destId="{2F457D92-13D1-4D25-AE24-A6C9C88E9D27}" srcOrd="0" destOrd="0" presId="urn:microsoft.com/office/officeart/2005/8/layout/chevron2"/>
    <dgm:cxn modelId="{2B25030A-2987-4BB2-A084-421C2A68FAFD}" type="presOf" srcId="{955E5964-CF7A-48B5-8C51-47A9115DB822}" destId="{B8A34B20-E01A-451D-96E3-F4F341BE265E}" srcOrd="0" destOrd="1" presId="urn:microsoft.com/office/officeart/2005/8/layout/chevron2"/>
    <dgm:cxn modelId="{6498B678-D115-4E9E-B6E4-E70F45F20061}" type="presOf" srcId="{660C8FA4-1763-4A5D-9490-042B87E74332}" destId="{2B25E162-82FD-4DAC-BCEC-1C1CC7133457}" srcOrd="0" destOrd="0" presId="urn:microsoft.com/office/officeart/2005/8/layout/chevron2"/>
    <dgm:cxn modelId="{E0075D46-EA91-4A9D-A6FD-FFC385D1FBA5}" srcId="{4160B72F-784F-4DF0-820D-5EA0CCF2360A}" destId="{10319CED-ACDA-4F1E-9CB6-F8DDFA354FC2}" srcOrd="0" destOrd="0" parTransId="{A5109267-62D6-42E8-BB71-66AEBBA66396}" sibTransId="{90D26611-FDEE-494F-93EC-55874F83395C}"/>
    <dgm:cxn modelId="{D1E24E14-0A7F-4AEA-9747-15F853200D13}" type="presParOf" srcId="{2B25E162-82FD-4DAC-BCEC-1C1CC7133457}" destId="{379E0543-0CE4-4911-A76D-D4E81C4B4246}" srcOrd="0" destOrd="0" presId="urn:microsoft.com/office/officeart/2005/8/layout/chevron2"/>
    <dgm:cxn modelId="{F45D888E-4DDC-452B-8BE0-2B8D0A705A1B}" type="presParOf" srcId="{379E0543-0CE4-4911-A76D-D4E81C4B4246}" destId="{0EAECFE2-32B9-455E-A4F1-D3B92F74336F}" srcOrd="0" destOrd="0" presId="urn:microsoft.com/office/officeart/2005/8/layout/chevron2"/>
    <dgm:cxn modelId="{2226BE5E-E6C7-46C9-84E6-ADAC1FD4C32D}" type="presParOf" srcId="{379E0543-0CE4-4911-A76D-D4E81C4B4246}" destId="{2155EC55-A353-4AF2-B1AA-DF42892EB49A}" srcOrd="1" destOrd="0" presId="urn:microsoft.com/office/officeart/2005/8/layout/chevron2"/>
    <dgm:cxn modelId="{D6A649AC-8DE2-4E53-8954-86BF731EB0BB}" type="presParOf" srcId="{2B25E162-82FD-4DAC-BCEC-1C1CC7133457}" destId="{687AE120-8079-4DEA-981C-80E4BDD7F19F}" srcOrd="1" destOrd="0" presId="urn:microsoft.com/office/officeart/2005/8/layout/chevron2"/>
    <dgm:cxn modelId="{B805E6AE-AF8D-40FD-A807-A75EDD763AB8}" type="presParOf" srcId="{2B25E162-82FD-4DAC-BCEC-1C1CC7133457}" destId="{226CAA96-480A-40DB-9221-A894285E443E}" srcOrd="2" destOrd="0" presId="urn:microsoft.com/office/officeart/2005/8/layout/chevron2"/>
    <dgm:cxn modelId="{DA694F8E-C0D0-4CA0-B2DE-C45E68607914}" type="presParOf" srcId="{226CAA96-480A-40DB-9221-A894285E443E}" destId="{2F457D92-13D1-4D25-AE24-A6C9C88E9D27}" srcOrd="0" destOrd="0" presId="urn:microsoft.com/office/officeart/2005/8/layout/chevron2"/>
    <dgm:cxn modelId="{76030AA2-1D49-4F40-B9DE-8BEE4B3129DB}" type="presParOf" srcId="{226CAA96-480A-40DB-9221-A894285E443E}" destId="{B8A34B20-E01A-451D-96E3-F4F341BE265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5DF558-9D8F-4F0B-A187-77D2D750BE35}">
      <dsp:nvSpPr>
        <dsp:cNvPr id="0" name=""/>
        <dsp:cNvSpPr/>
      </dsp:nvSpPr>
      <dsp:spPr>
        <a:xfrm rot="16200000">
          <a:off x="526002" y="-526002"/>
          <a:ext cx="879872" cy="1931876"/>
        </a:xfrm>
        <a:prstGeom prst="round1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Toolbar</a:t>
          </a:r>
          <a:endParaRPr lang="en-US" sz="1100" kern="1200" dirty="0"/>
        </a:p>
      </dsp:txBody>
      <dsp:txXfrm rot="5400000">
        <a:off x="0" y="0"/>
        <a:ext cx="1931876" cy="659904"/>
      </dsp:txXfrm>
    </dsp:sp>
    <dsp:sp modelId="{8C925B9F-44AF-4DAC-A0D6-6F7A1E723665}">
      <dsp:nvSpPr>
        <dsp:cNvPr id="0" name=""/>
        <dsp:cNvSpPr/>
      </dsp:nvSpPr>
      <dsp:spPr>
        <a:xfrm>
          <a:off x="1931876" y="0"/>
          <a:ext cx="1931876" cy="879872"/>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Contextual Menu</a:t>
          </a:r>
          <a:endParaRPr lang="en-US" sz="1100" kern="1200" dirty="0"/>
        </a:p>
      </dsp:txBody>
      <dsp:txXfrm>
        <a:off x="1931876" y="0"/>
        <a:ext cx="1931876" cy="659904"/>
      </dsp:txXfrm>
    </dsp:sp>
    <dsp:sp modelId="{F6C00F66-8797-4AD9-B367-019597EC6863}">
      <dsp:nvSpPr>
        <dsp:cNvPr id="0" name=""/>
        <dsp:cNvSpPr/>
      </dsp:nvSpPr>
      <dsp:spPr>
        <a:xfrm rot="10800000">
          <a:off x="0" y="879872"/>
          <a:ext cx="1931876" cy="879872"/>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Panels</a:t>
          </a:r>
          <a:endParaRPr lang="en-US" sz="1100" kern="1200" dirty="0"/>
        </a:p>
      </dsp:txBody>
      <dsp:txXfrm rot="10800000">
        <a:off x="0" y="1099839"/>
        <a:ext cx="1931876" cy="659904"/>
      </dsp:txXfrm>
    </dsp:sp>
    <dsp:sp modelId="{D7D5818E-293D-4971-8165-8770F9D0DE73}">
      <dsp:nvSpPr>
        <dsp:cNvPr id="0" name=""/>
        <dsp:cNvSpPr/>
      </dsp:nvSpPr>
      <dsp:spPr>
        <a:xfrm rot="5400000">
          <a:off x="2457878" y="353869"/>
          <a:ext cx="879872" cy="1931876"/>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PDM File Plugin</a:t>
          </a:r>
          <a:endParaRPr lang="en-US" sz="1100" kern="1200" dirty="0"/>
        </a:p>
      </dsp:txBody>
      <dsp:txXfrm rot="-5400000">
        <a:off x="1931876" y="1099839"/>
        <a:ext cx="1931876" cy="659904"/>
      </dsp:txXfrm>
    </dsp:sp>
    <dsp:sp modelId="{081D8213-6D44-461A-976E-49D23C591962}">
      <dsp:nvSpPr>
        <dsp:cNvPr id="0" name=""/>
        <dsp:cNvSpPr/>
      </dsp:nvSpPr>
      <dsp:spPr>
        <a:xfrm>
          <a:off x="1352313" y="659904"/>
          <a:ext cx="1159125" cy="439936"/>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PTC </a:t>
          </a:r>
          <a:r>
            <a:rPr lang="en-US" sz="1100" kern="1200" dirty="0" smtClean="0"/>
            <a:t>Creo® </a:t>
          </a:r>
          <a:r>
            <a:rPr lang="en-US" sz="1100" kern="1200" dirty="0" smtClean="0"/>
            <a:t>Integration</a:t>
          </a:r>
          <a:endParaRPr lang="en-US" sz="1100" kern="1200" dirty="0"/>
        </a:p>
      </dsp:txBody>
      <dsp:txXfrm>
        <a:off x="1373789" y="681380"/>
        <a:ext cx="1116173" cy="3969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5DF558-9D8F-4F0B-A187-77D2D750BE35}">
      <dsp:nvSpPr>
        <dsp:cNvPr id="0" name=""/>
        <dsp:cNvSpPr/>
      </dsp:nvSpPr>
      <dsp:spPr>
        <a:xfrm rot="16200000">
          <a:off x="526002" y="-526002"/>
          <a:ext cx="879872" cy="1931876"/>
        </a:xfrm>
        <a:prstGeom prst="round1Rect">
          <a:avLst/>
        </a:prstGeom>
        <a:solidFill>
          <a:srgbClr val="0B3F7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Toolbar</a:t>
          </a:r>
          <a:endParaRPr lang="en-US" sz="1100" kern="1200" dirty="0"/>
        </a:p>
      </dsp:txBody>
      <dsp:txXfrm rot="5400000">
        <a:off x="0" y="0"/>
        <a:ext cx="1931876" cy="659904"/>
      </dsp:txXfrm>
    </dsp:sp>
    <dsp:sp modelId="{8C925B9F-44AF-4DAC-A0D6-6F7A1E723665}">
      <dsp:nvSpPr>
        <dsp:cNvPr id="0" name=""/>
        <dsp:cNvSpPr/>
      </dsp:nvSpPr>
      <dsp:spPr>
        <a:xfrm>
          <a:off x="1931876" y="0"/>
          <a:ext cx="1931876" cy="879872"/>
        </a:xfrm>
        <a:prstGeom prst="round1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Contextual Menu</a:t>
          </a:r>
          <a:endParaRPr lang="en-US" sz="1100" kern="1200" dirty="0"/>
        </a:p>
      </dsp:txBody>
      <dsp:txXfrm>
        <a:off x="1931876" y="0"/>
        <a:ext cx="1931876" cy="659904"/>
      </dsp:txXfrm>
    </dsp:sp>
    <dsp:sp modelId="{F6C00F66-8797-4AD9-B367-019597EC6863}">
      <dsp:nvSpPr>
        <dsp:cNvPr id="0" name=""/>
        <dsp:cNvSpPr/>
      </dsp:nvSpPr>
      <dsp:spPr>
        <a:xfrm rot="10800000">
          <a:off x="0" y="879872"/>
          <a:ext cx="1931876" cy="879872"/>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Panels</a:t>
          </a:r>
          <a:endParaRPr lang="en-US" sz="1100" kern="1200" dirty="0"/>
        </a:p>
      </dsp:txBody>
      <dsp:txXfrm rot="10800000">
        <a:off x="0" y="1099839"/>
        <a:ext cx="1931876" cy="659904"/>
      </dsp:txXfrm>
    </dsp:sp>
    <dsp:sp modelId="{D7D5818E-293D-4971-8165-8770F9D0DE73}">
      <dsp:nvSpPr>
        <dsp:cNvPr id="0" name=""/>
        <dsp:cNvSpPr/>
      </dsp:nvSpPr>
      <dsp:spPr>
        <a:xfrm rot="5400000">
          <a:off x="2457878" y="353869"/>
          <a:ext cx="879872" cy="1931876"/>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PDM File Plugin</a:t>
          </a:r>
          <a:endParaRPr lang="en-US" sz="1100" kern="1200" dirty="0"/>
        </a:p>
      </dsp:txBody>
      <dsp:txXfrm rot="-5400000">
        <a:off x="1931876" y="1099839"/>
        <a:ext cx="1931876" cy="659904"/>
      </dsp:txXfrm>
    </dsp:sp>
    <dsp:sp modelId="{081D8213-6D44-461A-976E-49D23C591962}">
      <dsp:nvSpPr>
        <dsp:cNvPr id="0" name=""/>
        <dsp:cNvSpPr/>
      </dsp:nvSpPr>
      <dsp:spPr>
        <a:xfrm>
          <a:off x="1352313" y="659904"/>
          <a:ext cx="1159125" cy="439936"/>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PTC </a:t>
          </a:r>
          <a:r>
            <a:rPr lang="en-US" sz="1100" kern="1200" dirty="0" smtClean="0"/>
            <a:t>Creo® Integration</a:t>
          </a:r>
          <a:endParaRPr lang="en-US" sz="1100" kern="1200" dirty="0"/>
        </a:p>
      </dsp:txBody>
      <dsp:txXfrm>
        <a:off x="1373789" y="681380"/>
        <a:ext cx="1116173" cy="3969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5DF558-9D8F-4F0B-A187-77D2D750BE35}">
      <dsp:nvSpPr>
        <dsp:cNvPr id="0" name=""/>
        <dsp:cNvSpPr/>
      </dsp:nvSpPr>
      <dsp:spPr>
        <a:xfrm rot="16200000">
          <a:off x="526002" y="-526002"/>
          <a:ext cx="879872" cy="1931876"/>
        </a:xfrm>
        <a:prstGeom prst="round1Rect">
          <a:avLst/>
        </a:prstGeom>
        <a:solidFill>
          <a:srgbClr val="0B3F7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Toolbar</a:t>
          </a:r>
          <a:endParaRPr lang="en-US" sz="1100" kern="1200" dirty="0"/>
        </a:p>
      </dsp:txBody>
      <dsp:txXfrm rot="5400000">
        <a:off x="0" y="0"/>
        <a:ext cx="1931876" cy="659904"/>
      </dsp:txXfrm>
    </dsp:sp>
    <dsp:sp modelId="{8C925B9F-44AF-4DAC-A0D6-6F7A1E723665}">
      <dsp:nvSpPr>
        <dsp:cNvPr id="0" name=""/>
        <dsp:cNvSpPr/>
      </dsp:nvSpPr>
      <dsp:spPr>
        <a:xfrm>
          <a:off x="1931876" y="0"/>
          <a:ext cx="1931876" cy="879872"/>
        </a:xfrm>
        <a:prstGeom prst="round1Rect">
          <a:avLst/>
        </a:prstGeom>
        <a:solidFill>
          <a:srgbClr val="0B3F7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Contextual Menu</a:t>
          </a:r>
          <a:endParaRPr lang="en-US" sz="1100" kern="1200" dirty="0"/>
        </a:p>
      </dsp:txBody>
      <dsp:txXfrm>
        <a:off x="1931876" y="0"/>
        <a:ext cx="1931876" cy="659904"/>
      </dsp:txXfrm>
    </dsp:sp>
    <dsp:sp modelId="{F6C00F66-8797-4AD9-B367-019597EC6863}">
      <dsp:nvSpPr>
        <dsp:cNvPr id="0" name=""/>
        <dsp:cNvSpPr/>
      </dsp:nvSpPr>
      <dsp:spPr>
        <a:xfrm rot="10800000">
          <a:off x="0" y="879872"/>
          <a:ext cx="1931876" cy="879872"/>
        </a:xfrm>
        <a:prstGeom prst="round1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Panels</a:t>
          </a:r>
          <a:endParaRPr lang="en-US" sz="1100" kern="1200" dirty="0"/>
        </a:p>
      </dsp:txBody>
      <dsp:txXfrm rot="10800000">
        <a:off x="0" y="1099839"/>
        <a:ext cx="1931876" cy="659904"/>
      </dsp:txXfrm>
    </dsp:sp>
    <dsp:sp modelId="{D7D5818E-293D-4971-8165-8770F9D0DE73}">
      <dsp:nvSpPr>
        <dsp:cNvPr id="0" name=""/>
        <dsp:cNvSpPr/>
      </dsp:nvSpPr>
      <dsp:spPr>
        <a:xfrm rot="5400000">
          <a:off x="2457878" y="353869"/>
          <a:ext cx="879872" cy="1931876"/>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PDM File Plugin</a:t>
          </a:r>
          <a:endParaRPr lang="en-US" sz="1100" kern="1200" dirty="0"/>
        </a:p>
      </dsp:txBody>
      <dsp:txXfrm rot="-5400000">
        <a:off x="1931876" y="1099839"/>
        <a:ext cx="1931876" cy="659904"/>
      </dsp:txXfrm>
    </dsp:sp>
    <dsp:sp modelId="{081D8213-6D44-461A-976E-49D23C591962}">
      <dsp:nvSpPr>
        <dsp:cNvPr id="0" name=""/>
        <dsp:cNvSpPr/>
      </dsp:nvSpPr>
      <dsp:spPr>
        <a:xfrm>
          <a:off x="1352313" y="659904"/>
          <a:ext cx="1159125" cy="439936"/>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PTC </a:t>
          </a:r>
          <a:r>
            <a:rPr lang="en-US" sz="1100" kern="1200" dirty="0" smtClean="0"/>
            <a:t>Creo® Integration</a:t>
          </a:r>
          <a:endParaRPr lang="en-US" sz="1100" kern="1200" dirty="0"/>
        </a:p>
      </dsp:txBody>
      <dsp:txXfrm>
        <a:off x="1373789" y="681380"/>
        <a:ext cx="1116173" cy="3969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5DF558-9D8F-4F0B-A187-77D2D750BE35}">
      <dsp:nvSpPr>
        <dsp:cNvPr id="0" name=""/>
        <dsp:cNvSpPr/>
      </dsp:nvSpPr>
      <dsp:spPr>
        <a:xfrm rot="16200000">
          <a:off x="526002" y="-526002"/>
          <a:ext cx="879872" cy="1931876"/>
        </a:xfrm>
        <a:prstGeom prst="round1Rect">
          <a:avLst/>
        </a:prstGeom>
        <a:solidFill>
          <a:srgbClr val="0B3F7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Toolbar</a:t>
          </a:r>
          <a:endParaRPr lang="en-US" sz="1100" kern="1200" dirty="0"/>
        </a:p>
      </dsp:txBody>
      <dsp:txXfrm rot="5400000">
        <a:off x="0" y="0"/>
        <a:ext cx="1931876" cy="659904"/>
      </dsp:txXfrm>
    </dsp:sp>
    <dsp:sp modelId="{8C925B9F-44AF-4DAC-A0D6-6F7A1E723665}">
      <dsp:nvSpPr>
        <dsp:cNvPr id="0" name=""/>
        <dsp:cNvSpPr/>
      </dsp:nvSpPr>
      <dsp:spPr>
        <a:xfrm>
          <a:off x="1931876" y="0"/>
          <a:ext cx="1931876" cy="879872"/>
        </a:xfrm>
        <a:prstGeom prst="round1Rect">
          <a:avLst/>
        </a:prstGeom>
        <a:solidFill>
          <a:srgbClr val="0B3F7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Contextual Menu</a:t>
          </a:r>
          <a:endParaRPr lang="en-US" sz="1100" kern="1200" dirty="0"/>
        </a:p>
      </dsp:txBody>
      <dsp:txXfrm>
        <a:off x="1931876" y="0"/>
        <a:ext cx="1931876" cy="659904"/>
      </dsp:txXfrm>
    </dsp:sp>
    <dsp:sp modelId="{F6C00F66-8797-4AD9-B367-019597EC6863}">
      <dsp:nvSpPr>
        <dsp:cNvPr id="0" name=""/>
        <dsp:cNvSpPr/>
      </dsp:nvSpPr>
      <dsp:spPr>
        <a:xfrm rot="10800000">
          <a:off x="0" y="879872"/>
          <a:ext cx="1931876" cy="879872"/>
        </a:xfrm>
        <a:prstGeom prst="round1Rect">
          <a:avLst/>
        </a:prstGeom>
        <a:solidFill>
          <a:srgbClr val="0B3F7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CAD Panels</a:t>
          </a:r>
          <a:endParaRPr lang="en-US" sz="1100" kern="1200" dirty="0"/>
        </a:p>
      </dsp:txBody>
      <dsp:txXfrm rot="10800000">
        <a:off x="0" y="1099839"/>
        <a:ext cx="1931876" cy="659904"/>
      </dsp:txXfrm>
    </dsp:sp>
    <dsp:sp modelId="{D7D5818E-293D-4971-8165-8770F9D0DE73}">
      <dsp:nvSpPr>
        <dsp:cNvPr id="0" name=""/>
        <dsp:cNvSpPr/>
      </dsp:nvSpPr>
      <dsp:spPr>
        <a:xfrm rot="5400000">
          <a:off x="2457878" y="353869"/>
          <a:ext cx="879872" cy="1931876"/>
        </a:xfrm>
        <a:prstGeom prst="round1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1100" kern="1200" dirty="0" smtClean="0"/>
            <a:t>PDM File Plugin</a:t>
          </a:r>
          <a:endParaRPr lang="en-US" sz="1100" kern="1200" dirty="0"/>
        </a:p>
      </dsp:txBody>
      <dsp:txXfrm rot="-5400000">
        <a:off x="1931876" y="1099839"/>
        <a:ext cx="1931876" cy="659904"/>
      </dsp:txXfrm>
    </dsp:sp>
    <dsp:sp modelId="{081D8213-6D44-461A-976E-49D23C591962}">
      <dsp:nvSpPr>
        <dsp:cNvPr id="0" name=""/>
        <dsp:cNvSpPr/>
      </dsp:nvSpPr>
      <dsp:spPr>
        <a:xfrm>
          <a:off x="1352313" y="659904"/>
          <a:ext cx="1159125" cy="439936"/>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PTC </a:t>
          </a:r>
          <a:r>
            <a:rPr lang="en-US" sz="1100" kern="1200" dirty="0" smtClean="0"/>
            <a:t>Creo® Integration</a:t>
          </a:r>
          <a:endParaRPr lang="en-US" sz="1100" kern="1200" dirty="0"/>
        </a:p>
      </dsp:txBody>
      <dsp:txXfrm>
        <a:off x="1373789" y="681380"/>
        <a:ext cx="1116173" cy="39698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5DF558-9D8F-4F0B-A187-77D2D750BE35}">
      <dsp:nvSpPr>
        <dsp:cNvPr id="0" name=""/>
        <dsp:cNvSpPr/>
      </dsp:nvSpPr>
      <dsp:spPr>
        <a:xfrm rot="16200000">
          <a:off x="1035115" y="-1035115"/>
          <a:ext cx="1836204" cy="3906434"/>
        </a:xfrm>
        <a:prstGeom prst="round1Rect">
          <a:avLst/>
        </a:prstGeom>
        <a:solidFill>
          <a:srgbClr val="0B3F7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n-US" sz="1800" b="1" u="sng" kern="1200" dirty="0" smtClean="0">
              <a:solidFill>
                <a:schemeClr val="accent4">
                  <a:lumMod val="60000"/>
                  <a:lumOff val="40000"/>
                </a:schemeClr>
              </a:solidFill>
            </a:rPr>
            <a:t>Presentation &amp; FAQ</a:t>
          </a:r>
        </a:p>
        <a:p>
          <a:pPr marL="87313" lvl="0" indent="-87313" algn="l" defTabSz="800100">
            <a:lnSpc>
              <a:spcPct val="90000"/>
            </a:lnSpc>
            <a:spcBef>
              <a:spcPct val="0"/>
            </a:spcBef>
            <a:spcAft>
              <a:spcPct val="35000"/>
            </a:spcAft>
          </a:pPr>
          <a:r>
            <a:rPr lang="en-US" sz="1400" kern="1200" dirty="0" smtClean="0"/>
            <a:t>- Delivered through SOLIDWORKS VAR Resource Center (PDF or PPT).</a:t>
          </a:r>
        </a:p>
        <a:p>
          <a:pPr marL="87313" lvl="0" indent="-87313" algn="l" defTabSz="800100">
            <a:lnSpc>
              <a:spcPct val="90000"/>
            </a:lnSpc>
            <a:spcBef>
              <a:spcPct val="0"/>
            </a:spcBef>
            <a:spcAft>
              <a:spcPct val="35000"/>
            </a:spcAft>
          </a:pPr>
          <a:r>
            <a:rPr lang="en-US" sz="1400" kern="1200" dirty="0" smtClean="0"/>
            <a:t>- </a:t>
          </a:r>
          <a:r>
            <a:rPr lang="en-US" sz="1400" b="0" u="sng" kern="1200" dirty="0" smtClean="0"/>
            <a:t>Content</a:t>
          </a:r>
          <a:r>
            <a:rPr lang="en-US" sz="1400" b="0" kern="1200" dirty="0" smtClean="0"/>
            <a:t>: Sales/Technical Presentations, FAQ, video (Coming soon)</a:t>
          </a:r>
          <a:endParaRPr lang="en-US" sz="1400" b="0" kern="1200" dirty="0"/>
        </a:p>
      </dsp:txBody>
      <dsp:txXfrm rot="5400000">
        <a:off x="0" y="0"/>
        <a:ext cx="3906434" cy="1377153"/>
      </dsp:txXfrm>
    </dsp:sp>
    <dsp:sp modelId="{8C925B9F-44AF-4DAC-A0D6-6F7A1E723665}">
      <dsp:nvSpPr>
        <dsp:cNvPr id="0" name=""/>
        <dsp:cNvSpPr/>
      </dsp:nvSpPr>
      <dsp:spPr>
        <a:xfrm>
          <a:off x="3906434" y="0"/>
          <a:ext cx="3906434" cy="1836204"/>
        </a:xfrm>
        <a:prstGeom prst="round1Rect">
          <a:avLst/>
        </a:prstGeom>
        <a:solidFill>
          <a:srgbClr val="0B3F77"/>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n-US" sz="1800" b="1" u="sng" kern="1200" dirty="0" smtClean="0">
              <a:solidFill>
                <a:schemeClr val="accent4">
                  <a:lumMod val="60000"/>
                  <a:lumOff val="40000"/>
                </a:schemeClr>
              </a:solidFill>
            </a:rPr>
            <a:t>Release  notes</a:t>
          </a:r>
        </a:p>
        <a:p>
          <a:pPr lvl="0" algn="l" defTabSz="800100">
            <a:lnSpc>
              <a:spcPct val="90000"/>
            </a:lnSpc>
            <a:spcBef>
              <a:spcPct val="0"/>
            </a:spcBef>
            <a:spcAft>
              <a:spcPct val="35000"/>
            </a:spcAft>
          </a:pPr>
          <a:r>
            <a:rPr lang="en-US" sz="1400" kern="1200" dirty="0" smtClean="0"/>
            <a:t>- Delivered with the product setup (PDF).</a:t>
          </a:r>
        </a:p>
        <a:p>
          <a:pPr marL="87313" lvl="0" indent="-87313" defTabSz="800100">
            <a:lnSpc>
              <a:spcPct val="90000"/>
            </a:lnSpc>
            <a:spcBef>
              <a:spcPct val="0"/>
            </a:spcBef>
            <a:spcAft>
              <a:spcPct val="35000"/>
            </a:spcAft>
          </a:pPr>
          <a:r>
            <a:rPr lang="en-US" sz="1400" kern="1200" dirty="0" smtClean="0"/>
            <a:t>- </a:t>
          </a:r>
          <a:r>
            <a:rPr lang="en-US" sz="1400" u="sng" kern="1200" dirty="0" smtClean="0"/>
            <a:t>Content</a:t>
          </a:r>
          <a:r>
            <a:rPr lang="en-US" sz="1400" kern="1200" dirty="0" smtClean="0"/>
            <a:t>: Release information, Resolved issues, Major changes.</a:t>
          </a:r>
          <a:endParaRPr lang="en-US" sz="1400" kern="1200" dirty="0"/>
        </a:p>
      </dsp:txBody>
      <dsp:txXfrm>
        <a:off x="3906434" y="0"/>
        <a:ext cx="3906434" cy="1377153"/>
      </dsp:txXfrm>
    </dsp:sp>
    <dsp:sp modelId="{F6C00F66-8797-4AD9-B367-019597EC6863}">
      <dsp:nvSpPr>
        <dsp:cNvPr id="0" name=""/>
        <dsp:cNvSpPr/>
      </dsp:nvSpPr>
      <dsp:spPr>
        <a:xfrm rot="10800000">
          <a:off x="0" y="1836204"/>
          <a:ext cx="3906434" cy="1836204"/>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n-US" sz="1800" b="1" u="sng" kern="1200" dirty="0" smtClean="0">
              <a:solidFill>
                <a:schemeClr val="accent4">
                  <a:lumMod val="60000"/>
                  <a:lumOff val="40000"/>
                </a:schemeClr>
              </a:solidFill>
            </a:rPr>
            <a:t>Installation and administration guide</a:t>
          </a:r>
        </a:p>
        <a:p>
          <a:pPr lvl="0" algn="l" defTabSz="800100">
            <a:lnSpc>
              <a:spcPct val="90000"/>
            </a:lnSpc>
            <a:spcBef>
              <a:spcPct val="0"/>
            </a:spcBef>
            <a:spcAft>
              <a:spcPct val="35000"/>
            </a:spcAft>
          </a:pPr>
          <a:r>
            <a:rPr lang="en-US" sz="1400" kern="1200" dirty="0" smtClean="0"/>
            <a:t>- Delivered with the product setup (PDFs).</a:t>
          </a:r>
        </a:p>
        <a:p>
          <a:pPr marL="87313" lvl="0" indent="-87313" algn="l" defTabSz="800100">
            <a:lnSpc>
              <a:spcPct val="90000"/>
            </a:lnSpc>
            <a:spcBef>
              <a:spcPct val="0"/>
            </a:spcBef>
            <a:spcAft>
              <a:spcPct val="35000"/>
            </a:spcAft>
          </a:pPr>
          <a:r>
            <a:rPr lang="en-US" sz="1400" kern="1200" dirty="0" smtClean="0"/>
            <a:t>- </a:t>
          </a:r>
          <a:r>
            <a:rPr lang="en-US" sz="1400" u="sng" kern="1200" dirty="0" smtClean="0"/>
            <a:t>Content</a:t>
          </a:r>
          <a:r>
            <a:rPr lang="en-US" sz="1400" kern="1200" dirty="0" smtClean="0"/>
            <a:t>: Installation and Prerequisites, Post Installation Requirement, Configuration, Options information.</a:t>
          </a:r>
          <a:endParaRPr lang="en-US" sz="1400" kern="1200" dirty="0"/>
        </a:p>
      </dsp:txBody>
      <dsp:txXfrm rot="10800000">
        <a:off x="0" y="2295255"/>
        <a:ext cx="3906434" cy="1377153"/>
      </dsp:txXfrm>
    </dsp:sp>
    <dsp:sp modelId="{D7D5818E-293D-4971-8165-8770F9D0DE73}">
      <dsp:nvSpPr>
        <dsp:cNvPr id="0" name=""/>
        <dsp:cNvSpPr/>
      </dsp:nvSpPr>
      <dsp:spPr>
        <a:xfrm rot="5400000">
          <a:off x="4941549" y="801089"/>
          <a:ext cx="1836204" cy="3906434"/>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n-US" sz="1800" b="1" u="sng" kern="1200" dirty="0" smtClean="0">
              <a:solidFill>
                <a:schemeClr val="accent4">
                  <a:lumMod val="60000"/>
                  <a:lumOff val="40000"/>
                </a:schemeClr>
              </a:solidFill>
            </a:rPr>
            <a:t>User guide</a:t>
          </a:r>
        </a:p>
        <a:p>
          <a:pPr lvl="0" algn="l" defTabSz="800100">
            <a:lnSpc>
              <a:spcPct val="90000"/>
            </a:lnSpc>
            <a:spcBef>
              <a:spcPct val="0"/>
            </a:spcBef>
            <a:spcAft>
              <a:spcPct val="35000"/>
            </a:spcAft>
          </a:pPr>
          <a:r>
            <a:rPr lang="en-US" sz="1400" kern="1200" dirty="0" smtClean="0"/>
            <a:t>- Delivered with the product setup (PDFs).</a:t>
          </a:r>
        </a:p>
        <a:p>
          <a:pPr lvl="0" defTabSz="800100">
            <a:lnSpc>
              <a:spcPct val="90000"/>
            </a:lnSpc>
            <a:spcBef>
              <a:spcPct val="0"/>
            </a:spcBef>
            <a:spcAft>
              <a:spcPct val="35000"/>
            </a:spcAft>
          </a:pPr>
          <a:r>
            <a:rPr lang="en-US" sz="1400" kern="1200" dirty="0" smtClean="0"/>
            <a:t>- </a:t>
          </a:r>
          <a:r>
            <a:rPr lang="en-US" sz="1400" b="0" u="sng" kern="1200" dirty="0" smtClean="0"/>
            <a:t>Content</a:t>
          </a:r>
          <a:r>
            <a:rPr lang="en-US" sz="1400" kern="1200" dirty="0" smtClean="0"/>
            <a:t>: Use cases, Best practices.</a:t>
          </a:r>
        </a:p>
        <a:p>
          <a:pPr lvl="0" algn="l" defTabSz="800100">
            <a:lnSpc>
              <a:spcPct val="90000"/>
            </a:lnSpc>
            <a:spcBef>
              <a:spcPct val="0"/>
            </a:spcBef>
            <a:spcAft>
              <a:spcPct val="35000"/>
            </a:spcAft>
          </a:pPr>
          <a:endParaRPr lang="en-US" sz="1600" kern="1200" dirty="0"/>
        </a:p>
      </dsp:txBody>
      <dsp:txXfrm rot="-5400000">
        <a:off x="3906434" y="2295254"/>
        <a:ext cx="3906434" cy="1377153"/>
      </dsp:txXfrm>
    </dsp:sp>
    <dsp:sp modelId="{081D8213-6D44-461A-976E-49D23C591962}">
      <dsp:nvSpPr>
        <dsp:cNvPr id="0" name=""/>
        <dsp:cNvSpPr/>
      </dsp:nvSpPr>
      <dsp:spPr>
        <a:xfrm>
          <a:off x="2734503" y="1377153"/>
          <a:ext cx="2343860" cy="918102"/>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Documentations</a:t>
          </a:r>
          <a:endParaRPr lang="en-US" sz="1800" kern="1200" dirty="0"/>
        </a:p>
      </dsp:txBody>
      <dsp:txXfrm>
        <a:off x="2779321" y="1421971"/>
        <a:ext cx="2254224" cy="8284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AECFE2-32B9-455E-A4F1-D3B92F74336F}">
      <dsp:nvSpPr>
        <dsp:cNvPr id="0" name=""/>
        <dsp:cNvSpPr/>
      </dsp:nvSpPr>
      <dsp:spPr>
        <a:xfrm rot="5400000">
          <a:off x="-156870" y="156980"/>
          <a:ext cx="1045803" cy="73206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Client</a:t>
          </a:r>
          <a:endParaRPr lang="en-US" sz="2100" kern="1200" dirty="0"/>
        </a:p>
      </dsp:txBody>
      <dsp:txXfrm rot="-5400000">
        <a:off x="1" y="366140"/>
        <a:ext cx="732062" cy="313741"/>
      </dsp:txXfrm>
    </dsp:sp>
    <dsp:sp modelId="{2155EC55-A353-4AF2-B1AA-DF42892EB49A}">
      <dsp:nvSpPr>
        <dsp:cNvPr id="0" name=""/>
        <dsp:cNvSpPr/>
      </dsp:nvSpPr>
      <dsp:spPr>
        <a:xfrm rot="5400000">
          <a:off x="3223465" y="-2491293"/>
          <a:ext cx="679772" cy="566257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Installation of the PTC Creo® Integration (Binaries + File Plugin)</a:t>
          </a:r>
          <a:endParaRPr lang="en-US" sz="1400" kern="1200" dirty="0"/>
        </a:p>
      </dsp:txBody>
      <dsp:txXfrm rot="-5400000">
        <a:off x="732062" y="33294"/>
        <a:ext cx="5629394" cy="613404"/>
      </dsp:txXfrm>
    </dsp:sp>
    <dsp:sp modelId="{2F457D92-13D1-4D25-AE24-A6C9C88E9D27}">
      <dsp:nvSpPr>
        <dsp:cNvPr id="0" name=""/>
        <dsp:cNvSpPr/>
      </dsp:nvSpPr>
      <dsp:spPr>
        <a:xfrm rot="5400000">
          <a:off x="-156870" y="983165"/>
          <a:ext cx="1045803" cy="73206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Server</a:t>
          </a:r>
          <a:endParaRPr lang="en-US" sz="2100" kern="1200" dirty="0"/>
        </a:p>
      </dsp:txBody>
      <dsp:txXfrm rot="-5400000">
        <a:off x="1" y="1192325"/>
        <a:ext cx="732062" cy="313741"/>
      </dsp:txXfrm>
    </dsp:sp>
    <dsp:sp modelId="{B8A34B20-E01A-451D-96E3-F4F341BE265E}">
      <dsp:nvSpPr>
        <dsp:cNvPr id="0" name=""/>
        <dsp:cNvSpPr/>
      </dsp:nvSpPr>
      <dsp:spPr>
        <a:xfrm rot="5400000">
          <a:off x="3223465" y="-1665108"/>
          <a:ext cx="679772" cy="566257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Install the </a:t>
          </a:r>
          <a:r>
            <a:rPr lang="en-US" sz="1400" kern="1200" dirty="0" smtClean="0"/>
            <a:t>PTC Creo® Integration </a:t>
          </a:r>
          <a:r>
            <a:rPr lang="en-US" sz="1400" kern="1200" dirty="0" smtClean="0"/>
            <a:t>add-in for PDM using SOLIDWORKS PDM Administration tool.</a:t>
          </a:r>
          <a:endParaRPr lang="en-US" sz="1400" kern="1200" dirty="0"/>
        </a:p>
        <a:p>
          <a:pPr marL="114300" lvl="1" indent="-114300" algn="l" defTabSz="622300">
            <a:lnSpc>
              <a:spcPct val="90000"/>
            </a:lnSpc>
            <a:spcBef>
              <a:spcPct val="0"/>
            </a:spcBef>
            <a:spcAft>
              <a:spcPct val="15000"/>
            </a:spcAft>
            <a:buChar char="••"/>
          </a:pPr>
          <a:r>
            <a:rPr lang="en-US" sz="1400" kern="1200" dirty="0" smtClean="0"/>
            <a:t>Add cards, configure tasks and update any required </a:t>
          </a:r>
          <a:r>
            <a:rPr lang="en-US" sz="1400" kern="1200" smtClean="0"/>
            <a:t>PDM objects</a:t>
          </a:r>
          <a:endParaRPr lang="en-US" sz="1400" kern="1200" dirty="0"/>
        </a:p>
      </dsp:txBody>
      <dsp:txXfrm rot="-5400000">
        <a:off x="732062" y="859479"/>
        <a:ext cx="5629394" cy="613404"/>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7205"/>
          </a:xfrm>
          <a:prstGeom prst="rect">
            <a:avLst/>
          </a:prstGeom>
        </p:spPr>
        <p:txBody>
          <a:bodyPr vert="horz" lIns="94064" tIns="47032" rIns="94064" bIns="47032" rtlCol="0"/>
          <a:lstStyle>
            <a:lvl1pPr algn="l">
              <a:defRPr sz="1200"/>
            </a:lvl1pPr>
          </a:lstStyle>
          <a:p>
            <a:endParaRPr lang="en-US"/>
          </a:p>
        </p:txBody>
      </p:sp>
      <p:sp>
        <p:nvSpPr>
          <p:cNvPr id="3" name="Date Placeholder 2"/>
          <p:cNvSpPr>
            <a:spLocks noGrp="1"/>
          </p:cNvSpPr>
          <p:nvPr>
            <p:ph type="dt" sz="quarter" idx="1"/>
          </p:nvPr>
        </p:nvSpPr>
        <p:spPr>
          <a:xfrm>
            <a:off x="3854940" y="1"/>
            <a:ext cx="2949099" cy="497205"/>
          </a:xfrm>
          <a:prstGeom prst="rect">
            <a:avLst/>
          </a:prstGeom>
        </p:spPr>
        <p:txBody>
          <a:bodyPr vert="horz" lIns="94064" tIns="47032" rIns="94064" bIns="47032" rtlCol="0"/>
          <a:lstStyle>
            <a:lvl1pPr algn="r">
              <a:defRPr sz="1200"/>
            </a:lvl1pPr>
          </a:lstStyle>
          <a:p>
            <a:fld id="{CD4DA60F-0BB5-4A3D-B6FA-FDF2FC2558E5}" type="datetimeFigureOut">
              <a:rPr lang="en-US" smtClean="0"/>
              <a:pPr/>
              <a:t>6/10/2019</a:t>
            </a:fld>
            <a:endParaRPr lang="en-US"/>
          </a:p>
        </p:txBody>
      </p:sp>
      <p:sp>
        <p:nvSpPr>
          <p:cNvPr id="4" name="Footer Placeholder 3"/>
          <p:cNvSpPr>
            <a:spLocks noGrp="1"/>
          </p:cNvSpPr>
          <p:nvPr>
            <p:ph type="ftr" sz="quarter" idx="2"/>
          </p:nvPr>
        </p:nvSpPr>
        <p:spPr>
          <a:xfrm>
            <a:off x="1" y="9445170"/>
            <a:ext cx="2949099" cy="497205"/>
          </a:xfrm>
          <a:prstGeom prst="rect">
            <a:avLst/>
          </a:prstGeom>
        </p:spPr>
        <p:txBody>
          <a:bodyPr vert="horz" lIns="94064" tIns="47032" rIns="94064" bIns="47032" rtlCol="0" anchor="b"/>
          <a:lstStyle>
            <a:lvl1pPr algn="l">
              <a:defRPr sz="1200"/>
            </a:lvl1pPr>
          </a:lstStyle>
          <a:p>
            <a:endParaRPr lang="en-US"/>
          </a:p>
        </p:txBody>
      </p:sp>
      <p:sp>
        <p:nvSpPr>
          <p:cNvPr id="5" name="Slide Number Placeholder 4"/>
          <p:cNvSpPr>
            <a:spLocks noGrp="1"/>
          </p:cNvSpPr>
          <p:nvPr>
            <p:ph type="sldNum" sz="quarter" idx="3"/>
          </p:nvPr>
        </p:nvSpPr>
        <p:spPr>
          <a:xfrm>
            <a:off x="3854940" y="9445170"/>
            <a:ext cx="2949099" cy="497205"/>
          </a:xfrm>
          <a:prstGeom prst="rect">
            <a:avLst/>
          </a:prstGeom>
        </p:spPr>
        <p:txBody>
          <a:bodyPr vert="horz" lIns="94064" tIns="47032" rIns="94064" bIns="47032" rtlCol="0" anchor="b"/>
          <a:lstStyle>
            <a:lvl1pPr algn="r">
              <a:defRPr sz="1200"/>
            </a:lvl1pPr>
          </a:lstStyle>
          <a:p>
            <a:fld id="{44425933-59C9-4582-A8D9-570D66460C9E}" type="slidenum">
              <a:rPr lang="en-US" smtClean="0"/>
              <a:pPr/>
              <a:t>‹#›</a:t>
            </a:fld>
            <a:endParaRPr lang="en-US"/>
          </a:p>
        </p:txBody>
      </p:sp>
    </p:spTree>
    <p:extLst>
      <p:ext uri="{BB962C8B-B14F-4D97-AF65-F5344CB8AC3E}">
        <p14:creationId xmlns:p14="http://schemas.microsoft.com/office/powerpoint/2010/main" val="1856736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7205"/>
          </a:xfrm>
          <a:prstGeom prst="rect">
            <a:avLst/>
          </a:prstGeom>
        </p:spPr>
        <p:txBody>
          <a:bodyPr vert="horz" lIns="94064" tIns="47032" rIns="94064" bIns="47032" rtlCol="0"/>
          <a:lstStyle>
            <a:lvl1pPr algn="l">
              <a:defRPr sz="1200"/>
            </a:lvl1pPr>
          </a:lstStyle>
          <a:p>
            <a:endParaRPr lang="en-US"/>
          </a:p>
        </p:txBody>
      </p:sp>
      <p:sp>
        <p:nvSpPr>
          <p:cNvPr id="3" name="Date Placeholder 2"/>
          <p:cNvSpPr>
            <a:spLocks noGrp="1"/>
          </p:cNvSpPr>
          <p:nvPr>
            <p:ph type="dt" idx="1"/>
          </p:nvPr>
        </p:nvSpPr>
        <p:spPr>
          <a:xfrm>
            <a:off x="3854940" y="1"/>
            <a:ext cx="2949099" cy="497205"/>
          </a:xfrm>
          <a:prstGeom prst="rect">
            <a:avLst/>
          </a:prstGeom>
        </p:spPr>
        <p:txBody>
          <a:bodyPr vert="horz" lIns="94064" tIns="47032" rIns="94064" bIns="47032" rtlCol="0"/>
          <a:lstStyle>
            <a:lvl1pPr algn="r">
              <a:defRPr sz="1200"/>
            </a:lvl1pPr>
          </a:lstStyle>
          <a:p>
            <a:fld id="{C2262F3B-5CC7-4D5E-B602-F5E0CB55D9B3}" type="datetimeFigureOut">
              <a:rPr lang="en-US" smtClean="0"/>
              <a:pPr/>
              <a:t>6/10/2019</a:t>
            </a:fld>
            <a:endParaRPr lang="en-US"/>
          </a:p>
        </p:txBody>
      </p:sp>
      <p:sp>
        <p:nvSpPr>
          <p:cNvPr id="4" name="Slide Image Placeholder 3"/>
          <p:cNvSpPr>
            <a:spLocks noGrp="1" noRot="1" noChangeAspect="1"/>
          </p:cNvSpPr>
          <p:nvPr>
            <p:ph type="sldImg" idx="2"/>
          </p:nvPr>
        </p:nvSpPr>
        <p:spPr>
          <a:xfrm>
            <a:off x="88900" y="744538"/>
            <a:ext cx="6627813" cy="3729037"/>
          </a:xfrm>
          <a:prstGeom prst="rect">
            <a:avLst/>
          </a:prstGeom>
          <a:noFill/>
          <a:ln w="12700">
            <a:solidFill>
              <a:prstClr val="black"/>
            </a:solidFill>
          </a:ln>
        </p:spPr>
        <p:txBody>
          <a:bodyPr vert="horz" lIns="94064" tIns="47032" rIns="94064" bIns="47032" rtlCol="0" anchor="ctr"/>
          <a:lstStyle/>
          <a:p>
            <a:endParaRPr lang="en-US"/>
          </a:p>
        </p:txBody>
      </p:sp>
      <p:sp>
        <p:nvSpPr>
          <p:cNvPr id="5" name="Notes Placeholder 4"/>
          <p:cNvSpPr>
            <a:spLocks noGrp="1"/>
          </p:cNvSpPr>
          <p:nvPr>
            <p:ph type="body" sz="quarter" idx="3"/>
          </p:nvPr>
        </p:nvSpPr>
        <p:spPr>
          <a:xfrm>
            <a:off x="680562" y="4723449"/>
            <a:ext cx="5444490" cy="4474845"/>
          </a:xfrm>
          <a:prstGeom prst="rect">
            <a:avLst/>
          </a:prstGeom>
        </p:spPr>
        <p:txBody>
          <a:bodyPr vert="horz" lIns="94064" tIns="47032" rIns="94064" bIns="4703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45170"/>
            <a:ext cx="2949099" cy="497205"/>
          </a:xfrm>
          <a:prstGeom prst="rect">
            <a:avLst/>
          </a:prstGeom>
        </p:spPr>
        <p:txBody>
          <a:bodyPr vert="horz" lIns="94064" tIns="47032" rIns="94064" bIns="47032" rtlCol="0" anchor="b"/>
          <a:lstStyle>
            <a:lvl1pPr algn="l">
              <a:defRPr sz="1200"/>
            </a:lvl1pPr>
          </a:lstStyle>
          <a:p>
            <a:endParaRPr lang="en-US"/>
          </a:p>
        </p:txBody>
      </p:sp>
      <p:sp>
        <p:nvSpPr>
          <p:cNvPr id="7" name="Slide Number Placeholder 6"/>
          <p:cNvSpPr>
            <a:spLocks noGrp="1"/>
          </p:cNvSpPr>
          <p:nvPr>
            <p:ph type="sldNum" sz="quarter" idx="5"/>
          </p:nvPr>
        </p:nvSpPr>
        <p:spPr>
          <a:xfrm>
            <a:off x="3854940" y="9445170"/>
            <a:ext cx="2949099" cy="497205"/>
          </a:xfrm>
          <a:prstGeom prst="rect">
            <a:avLst/>
          </a:prstGeom>
        </p:spPr>
        <p:txBody>
          <a:bodyPr vert="horz" lIns="94064" tIns="47032" rIns="94064" bIns="47032" rtlCol="0" anchor="b"/>
          <a:lstStyle>
            <a:lvl1pPr algn="r">
              <a:defRPr sz="1200"/>
            </a:lvl1pPr>
          </a:lstStyle>
          <a:p>
            <a:fld id="{830233AA-EDD9-4D1C-B66A-95A21E602A8F}" type="slidenum">
              <a:rPr lang="en-US" smtClean="0"/>
              <a:pPr/>
              <a:t>‹#›</a:t>
            </a:fld>
            <a:endParaRPr lang="en-US"/>
          </a:p>
        </p:txBody>
      </p:sp>
    </p:spTree>
    <p:extLst>
      <p:ext uri="{BB962C8B-B14F-4D97-AF65-F5344CB8AC3E}">
        <p14:creationId xmlns:p14="http://schemas.microsoft.com/office/powerpoint/2010/main" val="685792123"/>
      </p:ext>
    </p:extLst>
  </p:cSld>
  <p:clrMap bg1="lt1" tx1="dk1" bg2="lt2" tx2="dk2" accent1="accent1" accent2="accent2" accent3="accent3" accent4="accent4" accent5="accent5" accent6="accent6" hlink="hlink" folHlink="folHlink"/>
  <p:notesStyle>
    <a:lvl1pPr marL="0" algn="l" defTabSz="879152" rtl="0" eaLnBrk="1" latinLnBrk="0" hangingPunct="1">
      <a:defRPr sz="1200" kern="1200">
        <a:solidFill>
          <a:schemeClr val="tx1"/>
        </a:solidFill>
        <a:latin typeface="+mn-lt"/>
        <a:ea typeface="+mn-ea"/>
        <a:cs typeface="+mn-cs"/>
      </a:defRPr>
    </a:lvl1pPr>
    <a:lvl2pPr marL="439576" algn="l" defTabSz="879152" rtl="0" eaLnBrk="1" latinLnBrk="0" hangingPunct="1">
      <a:defRPr sz="1200" kern="1200">
        <a:solidFill>
          <a:schemeClr val="tx1"/>
        </a:solidFill>
        <a:latin typeface="+mn-lt"/>
        <a:ea typeface="+mn-ea"/>
        <a:cs typeface="+mn-cs"/>
      </a:defRPr>
    </a:lvl2pPr>
    <a:lvl3pPr marL="879152" algn="l" defTabSz="879152" rtl="0" eaLnBrk="1" latinLnBrk="0" hangingPunct="1">
      <a:defRPr sz="1200" kern="1200">
        <a:solidFill>
          <a:schemeClr val="tx1"/>
        </a:solidFill>
        <a:latin typeface="+mn-lt"/>
        <a:ea typeface="+mn-ea"/>
        <a:cs typeface="+mn-cs"/>
      </a:defRPr>
    </a:lvl3pPr>
    <a:lvl4pPr marL="1318728" algn="l" defTabSz="879152" rtl="0" eaLnBrk="1" latinLnBrk="0" hangingPunct="1">
      <a:defRPr sz="1200" kern="1200">
        <a:solidFill>
          <a:schemeClr val="tx1"/>
        </a:solidFill>
        <a:latin typeface="+mn-lt"/>
        <a:ea typeface="+mn-ea"/>
        <a:cs typeface="+mn-cs"/>
      </a:defRPr>
    </a:lvl4pPr>
    <a:lvl5pPr marL="1758303" algn="l" defTabSz="879152" rtl="0" eaLnBrk="1" latinLnBrk="0" hangingPunct="1">
      <a:defRPr sz="1200" kern="1200">
        <a:solidFill>
          <a:schemeClr val="tx1"/>
        </a:solidFill>
        <a:latin typeface="+mn-lt"/>
        <a:ea typeface="+mn-ea"/>
        <a:cs typeface="+mn-cs"/>
      </a:defRPr>
    </a:lvl5pPr>
    <a:lvl6pPr marL="2197879" algn="l" defTabSz="879152" rtl="0" eaLnBrk="1" latinLnBrk="0" hangingPunct="1">
      <a:defRPr sz="1200" kern="1200">
        <a:solidFill>
          <a:schemeClr val="tx1"/>
        </a:solidFill>
        <a:latin typeface="+mn-lt"/>
        <a:ea typeface="+mn-ea"/>
        <a:cs typeface="+mn-cs"/>
      </a:defRPr>
    </a:lvl6pPr>
    <a:lvl7pPr marL="2637455" algn="l" defTabSz="879152" rtl="0" eaLnBrk="1" latinLnBrk="0" hangingPunct="1">
      <a:defRPr sz="1200" kern="1200">
        <a:solidFill>
          <a:schemeClr val="tx1"/>
        </a:solidFill>
        <a:latin typeface="+mn-lt"/>
        <a:ea typeface="+mn-ea"/>
        <a:cs typeface="+mn-cs"/>
      </a:defRPr>
    </a:lvl7pPr>
    <a:lvl8pPr marL="3077031" algn="l" defTabSz="879152" rtl="0" eaLnBrk="1" latinLnBrk="0" hangingPunct="1">
      <a:defRPr sz="1200" kern="1200">
        <a:solidFill>
          <a:schemeClr val="tx1"/>
        </a:solidFill>
        <a:latin typeface="+mn-lt"/>
        <a:ea typeface="+mn-ea"/>
        <a:cs typeface="+mn-cs"/>
      </a:defRPr>
    </a:lvl8pPr>
    <a:lvl9pPr marL="3516607" algn="l" defTabSz="879152"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1729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CATIA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873967" cy="228600"/>
          </a:xfrm>
          <a:prstGeom prst="rect">
            <a:avLst/>
          </a:prstGeom>
        </p:spPr>
      </p:pic>
    </p:spTree>
    <p:extLst>
      <p:ext uri="{BB962C8B-B14F-4D97-AF65-F5344CB8AC3E}">
        <p14:creationId xmlns:p14="http://schemas.microsoft.com/office/powerpoint/2010/main" val="322048527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5" name="Picture 4" descr="3DSWYM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869302" cy="228600"/>
          </a:xfrm>
          <a:prstGeom prst="rect">
            <a:avLst/>
          </a:prstGeom>
        </p:spPr>
      </p:pic>
    </p:spTree>
    <p:extLst>
      <p:ext uri="{BB962C8B-B14F-4D97-AF65-F5344CB8AC3E}">
        <p14:creationId xmlns:p14="http://schemas.microsoft.com/office/powerpoint/2010/main" val="33985348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86383895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5476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rgbClr val="0077C8"/>
                </a:solidFill>
                <a:effectLst/>
                <a:latin typeface="Arial Narrow" pitchFamily="34" charset="0"/>
                <a:cs typeface="Arial" pitchFamily="34" charset="0"/>
              </a:rPr>
              <a:t>3DS.COM/BIOVIA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249106141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7" name="Rectangle 1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pic>
        <p:nvPicPr>
          <p:cNvPr id="22" name="Picture 21" descr="BIOVIA_Logotype_CMYK_Blue_2014.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667" y="4705350"/>
            <a:ext cx="854733" cy="228600"/>
          </a:xfrm>
          <a:prstGeom prst="rect">
            <a:avLst/>
          </a:prstGeom>
        </p:spPr>
      </p:pic>
    </p:spTree>
    <p:extLst>
      <p:ext uri="{BB962C8B-B14F-4D97-AF65-F5344CB8AC3E}">
        <p14:creationId xmlns:p14="http://schemas.microsoft.com/office/powerpoint/2010/main" val="136684101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BIOVIA_Logotype_CMYK_Blue_2014.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667" y="4705350"/>
            <a:ext cx="854733" cy="228600"/>
          </a:xfrm>
          <a:prstGeom prst="rect">
            <a:avLst/>
          </a:prstGeom>
        </p:spPr>
      </p:pic>
      <p:sp>
        <p:nvSpPr>
          <p:cNvPr id="7"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8"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323800585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0" name="Picture 9" descr="BIOVIA_Logotype_CMYK_Blue_2014.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667" y="4705350"/>
            <a:ext cx="854733" cy="228600"/>
          </a:xfrm>
          <a:prstGeom prst="rect">
            <a:avLst/>
          </a:prstGeom>
        </p:spPr>
      </p:pic>
    </p:spTree>
    <p:extLst>
      <p:ext uri="{BB962C8B-B14F-4D97-AF65-F5344CB8AC3E}">
        <p14:creationId xmlns:p14="http://schemas.microsoft.com/office/powerpoint/2010/main" val="343504771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8" name="Picture 7" descr="BIOVIA_Logotype_CMYK_Blue_2014.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667" y="4705350"/>
            <a:ext cx="854733" cy="228600"/>
          </a:xfrm>
          <a:prstGeom prst="rect">
            <a:avLst/>
          </a:prstGeom>
        </p:spPr>
      </p:pic>
    </p:spTree>
    <p:extLst>
      <p:ext uri="{BB962C8B-B14F-4D97-AF65-F5344CB8AC3E}">
        <p14:creationId xmlns:p14="http://schemas.microsoft.com/office/powerpoint/2010/main" val="239333979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BIOVIA_Logotype_CMYK_Blue_2014.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667" y="4705350"/>
            <a:ext cx="854733" cy="228600"/>
          </a:xfrm>
          <a:prstGeom prst="rect">
            <a:avLst/>
          </a:prstGeom>
        </p:spPr>
      </p:pic>
    </p:spTree>
    <p:extLst>
      <p:ext uri="{BB962C8B-B14F-4D97-AF65-F5344CB8AC3E}">
        <p14:creationId xmlns:p14="http://schemas.microsoft.com/office/powerpoint/2010/main" val="23748879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BIOVIA_Logotype_CMYK_Blue_2014.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667" y="4705350"/>
            <a:ext cx="854733" cy="228600"/>
          </a:xfrm>
          <a:prstGeom prst="rect">
            <a:avLst/>
          </a:prstGeom>
        </p:spPr>
      </p:pic>
    </p:spTree>
    <p:extLst>
      <p:ext uri="{BB962C8B-B14F-4D97-AF65-F5344CB8AC3E}">
        <p14:creationId xmlns:p14="http://schemas.microsoft.com/office/powerpoint/2010/main" val="3593034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262171828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BIOVIA_Logotype_CMYK_Blue_2014.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667" y="4705350"/>
            <a:ext cx="854733" cy="228600"/>
          </a:xfrm>
          <a:prstGeom prst="rect">
            <a:avLst/>
          </a:prstGeom>
        </p:spPr>
      </p:pic>
    </p:spTree>
    <p:extLst>
      <p:ext uri="{BB962C8B-B14F-4D97-AF65-F5344CB8AC3E}">
        <p14:creationId xmlns:p14="http://schemas.microsoft.com/office/powerpoint/2010/main" val="356852289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5" name="Picture 4" descr="BIOVIA_Logotype_CMYK_Blue_2014.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667" y="4705350"/>
            <a:ext cx="854733" cy="228600"/>
          </a:xfrm>
          <a:prstGeom prst="rect">
            <a:avLst/>
          </a:prstGeom>
        </p:spPr>
      </p:pic>
    </p:spTree>
    <p:extLst>
      <p:ext uri="{BB962C8B-B14F-4D97-AF65-F5344CB8AC3E}">
        <p14:creationId xmlns:p14="http://schemas.microsoft.com/office/powerpoint/2010/main" val="45611141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353365032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053170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rgbClr val="84BD00"/>
                </a:solidFill>
                <a:effectLst/>
                <a:latin typeface="Arial Narrow" pitchFamily="34" charset="0"/>
                <a:cs typeface="Arial" pitchFamily="34" charset="0"/>
              </a:rPr>
              <a:t>3DS.COM/NETVIBES</a:t>
            </a:r>
            <a:r>
              <a:rPr lang="en-US" sz="600" b="1" i="0" cap="none" spc="0" dirty="0">
                <a:ln>
                  <a:noFill/>
                </a:ln>
                <a:solidFill>
                  <a:srgbClr val="B78B20"/>
                </a:solidFill>
                <a:effectLst/>
                <a:latin typeface="Arial Narrow" pitchFamily="34" charset="0"/>
                <a:cs typeface="Arial" pitchFamily="34" charset="0"/>
              </a:rPr>
              <a:t>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308739311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8" name="Rectangle 17"/>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pic>
        <p:nvPicPr>
          <p:cNvPr id="17" name="Picture 16" descr="NETVIBES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1021702" cy="228600"/>
          </a:xfrm>
          <a:prstGeom prst="rect">
            <a:avLst/>
          </a:prstGeom>
        </p:spPr>
      </p:pic>
    </p:spTree>
    <p:extLst>
      <p:ext uri="{BB962C8B-B14F-4D97-AF65-F5344CB8AC3E}">
        <p14:creationId xmlns:p14="http://schemas.microsoft.com/office/powerpoint/2010/main" val="232355238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NETVIBES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1021702" cy="228600"/>
          </a:xfrm>
          <a:prstGeom prst="rect">
            <a:avLst/>
          </a:prstGeom>
        </p:spPr>
      </p:pic>
      <p:sp>
        <p:nvSpPr>
          <p:cNvPr id="7"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8"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106778772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0" name="Picture 9" descr="NETVIBES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1021702" cy="228600"/>
          </a:xfrm>
          <a:prstGeom prst="rect">
            <a:avLst/>
          </a:prstGeom>
        </p:spPr>
      </p:pic>
    </p:spTree>
    <p:extLst>
      <p:ext uri="{BB962C8B-B14F-4D97-AF65-F5344CB8AC3E}">
        <p14:creationId xmlns:p14="http://schemas.microsoft.com/office/powerpoint/2010/main" val="115929725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8" name="Picture 7" descr="NETVIBES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1021702" cy="228600"/>
          </a:xfrm>
          <a:prstGeom prst="rect">
            <a:avLst/>
          </a:prstGeom>
        </p:spPr>
      </p:pic>
    </p:spTree>
    <p:extLst>
      <p:ext uri="{BB962C8B-B14F-4D97-AF65-F5344CB8AC3E}">
        <p14:creationId xmlns:p14="http://schemas.microsoft.com/office/powerpoint/2010/main" val="213065645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NETVIBES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1021702" cy="228600"/>
          </a:xfrm>
          <a:prstGeom prst="rect">
            <a:avLst/>
          </a:prstGeom>
        </p:spPr>
      </p:pic>
    </p:spTree>
    <p:extLst>
      <p:ext uri="{BB962C8B-B14F-4D97-AF65-F5344CB8AC3E}">
        <p14:creationId xmlns:p14="http://schemas.microsoft.com/office/powerpoint/2010/main" val="377324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854690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NETVIBES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1021702" cy="228600"/>
          </a:xfrm>
          <a:prstGeom prst="rect">
            <a:avLst/>
          </a:prstGeom>
        </p:spPr>
      </p:pic>
    </p:spTree>
    <p:extLst>
      <p:ext uri="{BB962C8B-B14F-4D97-AF65-F5344CB8AC3E}">
        <p14:creationId xmlns:p14="http://schemas.microsoft.com/office/powerpoint/2010/main" val="385383635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NETVIBES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1021702" cy="228600"/>
          </a:xfrm>
          <a:prstGeom prst="rect">
            <a:avLst/>
          </a:prstGeom>
        </p:spPr>
      </p:pic>
    </p:spTree>
    <p:extLst>
      <p:ext uri="{BB962C8B-B14F-4D97-AF65-F5344CB8AC3E}">
        <p14:creationId xmlns:p14="http://schemas.microsoft.com/office/powerpoint/2010/main" val="179198135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5" name="Picture 4" descr="NETVIBES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1021702" cy="228600"/>
          </a:xfrm>
          <a:prstGeom prst="rect">
            <a:avLst/>
          </a:prstGeom>
        </p:spPr>
      </p:pic>
    </p:spTree>
    <p:extLst>
      <p:ext uri="{BB962C8B-B14F-4D97-AF65-F5344CB8AC3E}">
        <p14:creationId xmlns:p14="http://schemas.microsoft.com/office/powerpoint/2010/main" val="221780600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198417892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426438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rgbClr val="000000"/>
                </a:solidFill>
                <a:effectLst/>
                <a:latin typeface="Arial Narrow" pitchFamily="34" charset="0"/>
                <a:cs typeface="Arial" pitchFamily="34" charset="0"/>
              </a:rPr>
              <a:t>3DS.COM/3DXCITE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377165448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7" name="Rectangle 1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pic>
        <p:nvPicPr>
          <p:cNvPr id="21" name="Picture 20" descr="3DS_3DXcite_black 15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28" y="4705350"/>
            <a:ext cx="931572" cy="228600"/>
          </a:xfrm>
          <a:prstGeom prst="rect">
            <a:avLst/>
          </a:prstGeom>
        </p:spPr>
      </p:pic>
    </p:spTree>
    <p:extLst>
      <p:ext uri="{BB962C8B-B14F-4D97-AF65-F5344CB8AC3E}">
        <p14:creationId xmlns:p14="http://schemas.microsoft.com/office/powerpoint/2010/main" val="135610476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3DS_3DXcite_black 15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28" y="4705350"/>
            <a:ext cx="931572" cy="228600"/>
          </a:xfrm>
          <a:prstGeom prst="rect">
            <a:avLst/>
          </a:prstGeom>
        </p:spPr>
      </p:pic>
      <p:sp>
        <p:nvSpPr>
          <p:cNvPr id="7"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8"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92318249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0" name="Picture 9" descr="3DS_3DXcite_black 15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28" y="4705350"/>
            <a:ext cx="931572" cy="228600"/>
          </a:xfrm>
          <a:prstGeom prst="rect">
            <a:avLst/>
          </a:prstGeom>
        </p:spPr>
      </p:pic>
    </p:spTree>
    <p:extLst>
      <p:ext uri="{BB962C8B-B14F-4D97-AF65-F5344CB8AC3E}">
        <p14:creationId xmlns:p14="http://schemas.microsoft.com/office/powerpoint/2010/main" val="404548251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8" name="Picture 7" descr="3DS_3DXcite_black 15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28" y="4705350"/>
            <a:ext cx="931572" cy="228600"/>
          </a:xfrm>
          <a:prstGeom prst="rect">
            <a:avLst/>
          </a:prstGeom>
        </p:spPr>
      </p:pic>
    </p:spTree>
    <p:extLst>
      <p:ext uri="{BB962C8B-B14F-4D97-AF65-F5344CB8AC3E}">
        <p14:creationId xmlns:p14="http://schemas.microsoft.com/office/powerpoint/2010/main" val="17079675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chemeClr val="tx2"/>
                </a:solidFill>
                <a:effectLst/>
                <a:latin typeface="Arial Narrow" pitchFamily="34" charset="0"/>
                <a:cs typeface="Arial" pitchFamily="34" charset="0"/>
              </a:rPr>
              <a:t>3DS.COM/SOLIDWORKS</a:t>
            </a:r>
            <a:r>
              <a:rPr lang="en-US" sz="600" b="0" cap="none" spc="0" baseline="0" dirty="0">
                <a:ln>
                  <a:noFill/>
                </a:ln>
                <a:solidFill>
                  <a:schemeClr val="tx2"/>
                </a:solidFill>
                <a:effectLst/>
                <a:latin typeface="Arial Narrow" pitchFamily="34" charset="0"/>
                <a:cs typeface="Arial" pitchFamily="34" charset="0"/>
              </a:rPr>
              <a:t>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148126826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3DS_3DXcite_black 15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28" y="4705350"/>
            <a:ext cx="931572" cy="228600"/>
          </a:xfrm>
          <a:prstGeom prst="rect">
            <a:avLst/>
          </a:prstGeom>
        </p:spPr>
      </p:pic>
    </p:spTree>
    <p:extLst>
      <p:ext uri="{BB962C8B-B14F-4D97-AF65-F5344CB8AC3E}">
        <p14:creationId xmlns:p14="http://schemas.microsoft.com/office/powerpoint/2010/main" val="119202335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3DS_3DXcite_black 15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28" y="4705350"/>
            <a:ext cx="931572" cy="228600"/>
          </a:xfrm>
          <a:prstGeom prst="rect">
            <a:avLst/>
          </a:prstGeom>
        </p:spPr>
      </p:pic>
    </p:spTree>
    <p:extLst>
      <p:ext uri="{BB962C8B-B14F-4D97-AF65-F5344CB8AC3E}">
        <p14:creationId xmlns:p14="http://schemas.microsoft.com/office/powerpoint/2010/main" val="9633040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3DS_3DXcite_black 15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28" y="4705350"/>
            <a:ext cx="931572" cy="228600"/>
          </a:xfrm>
          <a:prstGeom prst="rect">
            <a:avLst/>
          </a:prstGeom>
        </p:spPr>
      </p:pic>
    </p:spTree>
    <p:extLst>
      <p:ext uri="{BB962C8B-B14F-4D97-AF65-F5344CB8AC3E}">
        <p14:creationId xmlns:p14="http://schemas.microsoft.com/office/powerpoint/2010/main" val="3945796595"/>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5" name="Picture 4" descr="3DS_3DXcite_black 15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28" y="4705350"/>
            <a:ext cx="931572" cy="228600"/>
          </a:xfrm>
          <a:prstGeom prst="rect">
            <a:avLst/>
          </a:prstGeom>
        </p:spPr>
      </p:pic>
    </p:spTree>
    <p:extLst>
      <p:ext uri="{BB962C8B-B14F-4D97-AF65-F5344CB8AC3E}">
        <p14:creationId xmlns:p14="http://schemas.microsoft.com/office/powerpoint/2010/main" val="117236258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13959751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7" name="Rectangle 1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9" name="Picture 18" descr="SolidWorks_Logotype_RGB_Red.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8869" y="4705350"/>
            <a:ext cx="1228531" cy="228600"/>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spTree>
    <p:extLst>
      <p:ext uri="{BB962C8B-B14F-4D97-AF65-F5344CB8AC3E}">
        <p14:creationId xmlns:p14="http://schemas.microsoft.com/office/powerpoint/2010/main" val="40049429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SolidWorks_Logotype_RGB_Red.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8869" y="4705350"/>
            <a:ext cx="1228531" cy="228600"/>
          </a:xfrm>
          <a:prstGeom prst="rect">
            <a:avLst/>
          </a:prstGeom>
        </p:spPr>
      </p:pic>
      <p:sp>
        <p:nvSpPr>
          <p:cNvPr id="7"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8"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3746480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0" name="Picture 9" descr="SolidWorks_Logotype_RGB_Red.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8869" y="4705350"/>
            <a:ext cx="1228531" cy="228600"/>
          </a:xfrm>
          <a:prstGeom prst="rect">
            <a:avLst/>
          </a:prstGeom>
        </p:spPr>
      </p:pic>
    </p:spTree>
    <p:extLst>
      <p:ext uri="{BB962C8B-B14F-4D97-AF65-F5344CB8AC3E}">
        <p14:creationId xmlns:p14="http://schemas.microsoft.com/office/powerpoint/2010/main" val="30858822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8" name="Picture 7" descr="SolidWorks_Logotype_RGB_Red.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8869" y="4705350"/>
            <a:ext cx="1228531" cy="228600"/>
          </a:xfrm>
          <a:prstGeom prst="rect">
            <a:avLst/>
          </a:prstGeom>
        </p:spPr>
      </p:pic>
    </p:spTree>
    <p:extLst>
      <p:ext uri="{BB962C8B-B14F-4D97-AF65-F5344CB8AC3E}">
        <p14:creationId xmlns:p14="http://schemas.microsoft.com/office/powerpoint/2010/main" val="12819561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SolidWorks_Logotype_RGB_Red.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8869" y="4705350"/>
            <a:ext cx="1228531" cy="228600"/>
          </a:xfrm>
          <a:prstGeom prst="rect">
            <a:avLst/>
          </a:prstGeom>
        </p:spPr>
      </p:pic>
    </p:spTree>
    <p:extLst>
      <p:ext uri="{BB962C8B-B14F-4D97-AF65-F5344CB8AC3E}">
        <p14:creationId xmlns:p14="http://schemas.microsoft.com/office/powerpoint/2010/main" val="27195686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SolidWorks_Logotype_RGB_Red.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8869" y="4705350"/>
            <a:ext cx="1228531" cy="228600"/>
          </a:xfrm>
          <a:prstGeom prst="rect">
            <a:avLst/>
          </a:prstGeom>
        </p:spPr>
      </p:pic>
    </p:spTree>
    <p:extLst>
      <p:ext uri="{BB962C8B-B14F-4D97-AF65-F5344CB8AC3E}">
        <p14:creationId xmlns:p14="http://schemas.microsoft.com/office/powerpoint/2010/main" val="2042214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rgbClr val="001871"/>
                </a:solidFill>
                <a:effectLst/>
                <a:latin typeface="Arial Narrow" pitchFamily="34" charset="0"/>
                <a:cs typeface="Arial" pitchFamily="34" charset="0"/>
              </a:rPr>
              <a:t>3DS.COM/CATIA</a:t>
            </a:r>
            <a:r>
              <a:rPr lang="en-US" sz="600" b="0" cap="none" spc="0" baseline="0" dirty="0">
                <a:ln>
                  <a:noFill/>
                </a:ln>
                <a:solidFill>
                  <a:srgbClr val="001871"/>
                </a:solidFill>
                <a:effectLst/>
                <a:latin typeface="Arial Narrow" pitchFamily="34" charset="0"/>
                <a:cs typeface="Arial" pitchFamily="34" charset="0"/>
              </a:rPr>
              <a:t>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36031671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SolidWorks_Logotype_RGB_Red.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8869" y="4705350"/>
            <a:ext cx="1228531" cy="228600"/>
          </a:xfrm>
          <a:prstGeom prst="rect">
            <a:avLst/>
          </a:prstGeom>
        </p:spPr>
      </p:pic>
    </p:spTree>
    <p:extLst>
      <p:ext uri="{BB962C8B-B14F-4D97-AF65-F5344CB8AC3E}">
        <p14:creationId xmlns:p14="http://schemas.microsoft.com/office/powerpoint/2010/main" val="16985506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5" name="Picture 4" descr="SolidWorks_Logotype_RGB_Red.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8869" y="4705350"/>
            <a:ext cx="1228531" cy="228600"/>
          </a:xfrm>
          <a:prstGeom prst="rect">
            <a:avLst/>
          </a:prstGeom>
        </p:spPr>
      </p:pic>
    </p:spTree>
    <p:extLst>
      <p:ext uri="{BB962C8B-B14F-4D97-AF65-F5344CB8AC3E}">
        <p14:creationId xmlns:p14="http://schemas.microsoft.com/office/powerpoint/2010/main" val="4758805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42729646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Leer">
    <p:spTree>
      <p:nvGrpSpPr>
        <p:cNvPr id="1" name=""/>
        <p:cNvGrpSpPr/>
        <p:nvPr/>
      </p:nvGrpSpPr>
      <p:grpSpPr>
        <a:xfrm>
          <a:off x="0" y="0"/>
          <a:ext cx="0" cy="0"/>
          <a:chOff x="0" y="0"/>
          <a:chExt cx="0" cy="0"/>
        </a:xfrm>
      </p:grpSpPr>
      <p:sp>
        <p:nvSpPr>
          <p:cNvPr id="5" name="Fußzeilenplatzhalter 4"/>
          <p:cNvSpPr>
            <a:spLocks noGrp="1"/>
          </p:cNvSpPr>
          <p:nvPr>
            <p:ph type="ftr" sz="quarter" idx="10"/>
          </p:nvPr>
        </p:nvSpPr>
        <p:spPr bwMode="gray">
          <a:xfrm>
            <a:off x="215516" y="4840002"/>
            <a:ext cx="4356484" cy="303498"/>
          </a:xfrm>
          <a:prstGeom prst="rect">
            <a:avLst/>
          </a:prstGeom>
        </p:spPr>
        <p:txBody>
          <a:bodyPr/>
          <a:lstStyle/>
          <a:p>
            <a:r>
              <a:rPr lang="de-DE"/>
              <a:t>© XPLM</a:t>
            </a:r>
            <a:endParaRPr lang="de-DE" dirty="0"/>
          </a:p>
        </p:txBody>
      </p:sp>
    </p:spTree>
    <p:extLst>
      <p:ext uri="{BB962C8B-B14F-4D97-AF65-F5344CB8AC3E}">
        <p14:creationId xmlns:p14="http://schemas.microsoft.com/office/powerpoint/2010/main" val="37023530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Title only (Lösungen)">
    <p:spTree>
      <p:nvGrpSpPr>
        <p:cNvPr id="1" name=""/>
        <p:cNvGrpSpPr/>
        <p:nvPr/>
      </p:nvGrpSpPr>
      <p:grpSpPr>
        <a:xfrm>
          <a:off x="0" y="0"/>
          <a:ext cx="0" cy="0"/>
          <a:chOff x="0" y="0"/>
          <a:chExt cx="0" cy="0"/>
        </a:xfrm>
      </p:grpSpPr>
      <p:sp>
        <p:nvSpPr>
          <p:cNvPr id="5" name="Rechteck 4"/>
          <p:cNvSpPr/>
          <p:nvPr userDrawn="1"/>
        </p:nvSpPr>
        <p:spPr bwMode="gray">
          <a:xfrm>
            <a:off x="0" y="4839891"/>
            <a:ext cx="9144000" cy="303609"/>
          </a:xfrm>
          <a:prstGeom prst="rect">
            <a:avLst/>
          </a:prstGeom>
          <a:solidFill>
            <a:srgbClr val="2088CA"/>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75" dirty="0">
              <a:solidFill>
                <a:schemeClr val="tx1"/>
              </a:solidFill>
            </a:endParaRPr>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7336406" y="133407"/>
            <a:ext cx="1670819" cy="384305"/>
          </a:xfrm>
          <a:prstGeom prst="rect">
            <a:avLst/>
          </a:prstGeom>
        </p:spPr>
      </p:pic>
      <p:sp>
        <p:nvSpPr>
          <p:cNvPr id="9" name="Rechteck 8"/>
          <p:cNvSpPr/>
          <p:nvPr userDrawn="1"/>
        </p:nvSpPr>
        <p:spPr bwMode="gray">
          <a:xfrm>
            <a:off x="7884369" y="4840002"/>
            <a:ext cx="1080244" cy="3034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r"/>
            <a:r>
              <a:rPr lang="de-DE" sz="1013" b="1" dirty="0">
                <a:solidFill>
                  <a:schemeClr val="bg1"/>
                </a:solidFill>
              </a:rPr>
              <a:t>Page </a:t>
            </a:r>
            <a:fld id="{B40459FE-3ADB-4EDC-AF39-CC4B7BFF30BF}" type="slidenum">
              <a:rPr lang="de-DE" sz="1013" b="1" smtClean="0">
                <a:solidFill>
                  <a:schemeClr val="bg1"/>
                </a:solidFill>
              </a:rPr>
              <a:t>‹#›</a:t>
            </a:fld>
            <a:endParaRPr lang="de-DE" sz="1013" b="1" dirty="0">
              <a:solidFill>
                <a:schemeClr val="bg1"/>
              </a:solidFill>
            </a:endParaRPr>
          </a:p>
        </p:txBody>
      </p:sp>
      <p:sp>
        <p:nvSpPr>
          <p:cNvPr id="2" name="Titel 1"/>
          <p:cNvSpPr>
            <a:spLocks noGrp="1"/>
          </p:cNvSpPr>
          <p:nvPr>
            <p:ph type="title"/>
          </p:nvPr>
        </p:nvSpPr>
        <p:spPr bwMode="gray"/>
        <p:txBody>
          <a:bodyPr/>
          <a:lstStyle/>
          <a:p>
            <a:r>
              <a:rPr lang="de-DE"/>
              <a:t>Titelmasterformat durch Klicken bearbeiten</a:t>
            </a:r>
          </a:p>
        </p:txBody>
      </p:sp>
      <p:sp>
        <p:nvSpPr>
          <p:cNvPr id="6" name="Fußzeilenplatzhalter 5"/>
          <p:cNvSpPr>
            <a:spLocks noGrp="1"/>
          </p:cNvSpPr>
          <p:nvPr>
            <p:ph type="ftr" sz="quarter" idx="10"/>
          </p:nvPr>
        </p:nvSpPr>
        <p:spPr bwMode="gray">
          <a:xfrm>
            <a:off x="215516" y="4840002"/>
            <a:ext cx="4356484" cy="303498"/>
          </a:xfrm>
          <a:prstGeom prst="rect">
            <a:avLst/>
          </a:prstGeom>
        </p:spPr>
        <p:txBody>
          <a:bodyPr/>
          <a:lstStyle/>
          <a:p>
            <a:r>
              <a:rPr lang="de-DE"/>
              <a:t>© XPLM</a:t>
            </a:r>
            <a:endParaRPr lang="de-DE" dirty="0"/>
          </a:p>
        </p:txBody>
      </p:sp>
      <p:cxnSp>
        <p:nvCxnSpPr>
          <p:cNvPr id="10" name="Gerade Verbindung 9"/>
          <p:cNvCxnSpPr/>
          <p:nvPr userDrawn="1"/>
        </p:nvCxnSpPr>
        <p:spPr bwMode="gray">
          <a:xfrm>
            <a:off x="-36512" y="654537"/>
            <a:ext cx="9217024"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pic>
        <p:nvPicPr>
          <p:cNvPr id="11" name="Grafik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467544" y="168483"/>
            <a:ext cx="405384" cy="304038"/>
          </a:xfrm>
          <a:prstGeom prst="rect">
            <a:avLst/>
          </a:prstGeom>
        </p:spPr>
      </p:pic>
    </p:spTree>
    <p:extLst>
      <p:ext uri="{BB962C8B-B14F-4D97-AF65-F5344CB8AC3E}">
        <p14:creationId xmlns:p14="http://schemas.microsoft.com/office/powerpoint/2010/main" val="35196787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03137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chemeClr val="accent4"/>
                </a:solidFill>
                <a:effectLst/>
                <a:latin typeface="Arial Narrow" pitchFamily="34" charset="0"/>
                <a:cs typeface="Arial" pitchFamily="34" charset="0"/>
              </a:rPr>
              <a:t>3DS.COM/ENOVIA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1171767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8" name="Rectangle 17"/>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3" name="Picture 12" descr="ENOVIA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4705350"/>
            <a:ext cx="1066800" cy="228600"/>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spTree>
    <p:extLst>
      <p:ext uri="{BB962C8B-B14F-4D97-AF65-F5344CB8AC3E}">
        <p14:creationId xmlns:p14="http://schemas.microsoft.com/office/powerpoint/2010/main" val="14871154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ENOVIA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4705350"/>
            <a:ext cx="1066800" cy="228600"/>
          </a:xfrm>
          <a:prstGeom prst="rect">
            <a:avLst/>
          </a:prstGeom>
        </p:spPr>
      </p:pic>
      <p:sp>
        <p:nvSpPr>
          <p:cNvPr id="7"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8"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42459379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0" name="Picture 9" descr="ENOVIA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4705350"/>
            <a:ext cx="1066800" cy="228600"/>
          </a:xfrm>
          <a:prstGeom prst="rect">
            <a:avLst/>
          </a:prstGeom>
        </p:spPr>
      </p:pic>
    </p:spTree>
    <p:extLst>
      <p:ext uri="{BB962C8B-B14F-4D97-AF65-F5344CB8AC3E}">
        <p14:creationId xmlns:p14="http://schemas.microsoft.com/office/powerpoint/2010/main" val="1528282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7" name="Rectangle 1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3" name="Picture 2" descr="CATIA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873967" cy="228600"/>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spTree>
    <p:extLst>
      <p:ext uri="{BB962C8B-B14F-4D97-AF65-F5344CB8AC3E}">
        <p14:creationId xmlns:p14="http://schemas.microsoft.com/office/powerpoint/2010/main" val="34318789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8" name="Picture 7" descr="ENOVIA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4705350"/>
            <a:ext cx="1066800" cy="228600"/>
          </a:xfrm>
          <a:prstGeom prst="rect">
            <a:avLst/>
          </a:prstGeom>
        </p:spPr>
      </p:pic>
    </p:spTree>
    <p:extLst>
      <p:ext uri="{BB962C8B-B14F-4D97-AF65-F5344CB8AC3E}">
        <p14:creationId xmlns:p14="http://schemas.microsoft.com/office/powerpoint/2010/main" val="32813276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ENOVIA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4705350"/>
            <a:ext cx="1066800" cy="228600"/>
          </a:xfrm>
          <a:prstGeom prst="rect">
            <a:avLst/>
          </a:prstGeom>
        </p:spPr>
      </p:pic>
    </p:spTree>
    <p:extLst>
      <p:ext uri="{BB962C8B-B14F-4D97-AF65-F5344CB8AC3E}">
        <p14:creationId xmlns:p14="http://schemas.microsoft.com/office/powerpoint/2010/main" val="32191010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ENOVIA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4705350"/>
            <a:ext cx="1066800" cy="228600"/>
          </a:xfrm>
          <a:prstGeom prst="rect">
            <a:avLst/>
          </a:prstGeom>
        </p:spPr>
      </p:pic>
    </p:spTree>
    <p:extLst>
      <p:ext uri="{BB962C8B-B14F-4D97-AF65-F5344CB8AC3E}">
        <p14:creationId xmlns:p14="http://schemas.microsoft.com/office/powerpoint/2010/main" val="8965671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ENOVIA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4705350"/>
            <a:ext cx="1066800" cy="228600"/>
          </a:xfrm>
          <a:prstGeom prst="rect">
            <a:avLst/>
          </a:prstGeom>
        </p:spPr>
      </p:pic>
    </p:spTree>
    <p:extLst>
      <p:ext uri="{BB962C8B-B14F-4D97-AF65-F5344CB8AC3E}">
        <p14:creationId xmlns:p14="http://schemas.microsoft.com/office/powerpoint/2010/main" val="39264316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5" name="Picture 4" descr="ENOVIA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4705350"/>
            <a:ext cx="1066800" cy="228600"/>
          </a:xfrm>
          <a:prstGeom prst="rect">
            <a:avLst/>
          </a:prstGeom>
        </p:spPr>
      </p:pic>
    </p:spTree>
    <p:extLst>
      <p:ext uri="{BB962C8B-B14F-4D97-AF65-F5344CB8AC3E}">
        <p14:creationId xmlns:p14="http://schemas.microsoft.com/office/powerpoint/2010/main" val="13382421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4372527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8918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rgbClr val="FFCD00"/>
                </a:solidFill>
                <a:effectLst/>
                <a:latin typeface="Arial Narrow" pitchFamily="34" charset="0"/>
                <a:cs typeface="Arial" pitchFamily="34" charset="0"/>
              </a:rPr>
              <a:t>3DS.COM/DELMIA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23464508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3" name="Rectangle 12"/>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DELMIA_Logotype_RGB_Yellow.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1026367" cy="228600"/>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spTree>
    <p:extLst>
      <p:ext uri="{BB962C8B-B14F-4D97-AF65-F5344CB8AC3E}">
        <p14:creationId xmlns:p14="http://schemas.microsoft.com/office/powerpoint/2010/main" val="39277725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DELMIA_Logotype_RGB_Yellow.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1026367" cy="228600"/>
          </a:xfrm>
          <a:prstGeom prst="rect">
            <a:avLst/>
          </a:prstGeom>
        </p:spPr>
      </p:pic>
      <p:sp>
        <p:nvSpPr>
          <p:cNvPr id="7"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8"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1831616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1" name="Rectangle 10"/>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CATIA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873967" cy="228600"/>
          </a:xfrm>
          <a:prstGeom prst="rect">
            <a:avLst/>
          </a:prstGeom>
        </p:spPr>
      </p:pic>
      <p:sp>
        <p:nvSpPr>
          <p:cNvPr id="8"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9"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67719246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0" name="Picture 9" descr="DELMIA_Logotype_RGB_Yellow.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1026367" cy="228600"/>
          </a:xfrm>
          <a:prstGeom prst="rect">
            <a:avLst/>
          </a:prstGeom>
        </p:spPr>
      </p:pic>
    </p:spTree>
    <p:extLst>
      <p:ext uri="{BB962C8B-B14F-4D97-AF65-F5344CB8AC3E}">
        <p14:creationId xmlns:p14="http://schemas.microsoft.com/office/powerpoint/2010/main" val="174690146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8" name="Picture 7" descr="DELMIA_Logotype_RGB_Yellow.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1026367" cy="228600"/>
          </a:xfrm>
          <a:prstGeom prst="rect">
            <a:avLst/>
          </a:prstGeom>
        </p:spPr>
      </p:pic>
    </p:spTree>
    <p:extLst>
      <p:ext uri="{BB962C8B-B14F-4D97-AF65-F5344CB8AC3E}">
        <p14:creationId xmlns:p14="http://schemas.microsoft.com/office/powerpoint/2010/main" val="21670738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DELMIA_Logotype_RGB_Yellow.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1026367" cy="228600"/>
          </a:xfrm>
          <a:prstGeom prst="rect">
            <a:avLst/>
          </a:prstGeom>
        </p:spPr>
      </p:pic>
    </p:spTree>
    <p:extLst>
      <p:ext uri="{BB962C8B-B14F-4D97-AF65-F5344CB8AC3E}">
        <p14:creationId xmlns:p14="http://schemas.microsoft.com/office/powerpoint/2010/main" val="40495139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DELMIA_Logotype_RGB_Yellow.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1026367" cy="228600"/>
          </a:xfrm>
          <a:prstGeom prst="rect">
            <a:avLst/>
          </a:prstGeom>
        </p:spPr>
      </p:pic>
    </p:spTree>
    <p:extLst>
      <p:ext uri="{BB962C8B-B14F-4D97-AF65-F5344CB8AC3E}">
        <p14:creationId xmlns:p14="http://schemas.microsoft.com/office/powerpoint/2010/main" val="396895035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DELMIA_Logotype_RGB_Yellow.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1026367" cy="228600"/>
          </a:xfrm>
          <a:prstGeom prst="rect">
            <a:avLst/>
          </a:prstGeom>
        </p:spPr>
      </p:pic>
    </p:spTree>
    <p:extLst>
      <p:ext uri="{BB962C8B-B14F-4D97-AF65-F5344CB8AC3E}">
        <p14:creationId xmlns:p14="http://schemas.microsoft.com/office/powerpoint/2010/main" val="11544631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5" name="Picture 4" descr="DELMIA_Logotype_RGB_Yellow.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1026367" cy="228600"/>
          </a:xfrm>
          <a:prstGeom prst="rect">
            <a:avLst/>
          </a:prstGeom>
        </p:spPr>
      </p:pic>
    </p:spTree>
    <p:extLst>
      <p:ext uri="{BB962C8B-B14F-4D97-AF65-F5344CB8AC3E}">
        <p14:creationId xmlns:p14="http://schemas.microsoft.com/office/powerpoint/2010/main" val="262693059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172071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439211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rgbClr val="00B2A9"/>
                </a:solidFill>
                <a:effectLst/>
                <a:latin typeface="Arial Narrow" pitchFamily="34" charset="0"/>
                <a:cs typeface="Arial" pitchFamily="34" charset="0"/>
              </a:rPr>
              <a:t>3DS.COM/SIMULIA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93726447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7" name="Rectangle 1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8" name="Picture 17" descr="SIMULIA_Logotype_RGB_Teal.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94" y="4705350"/>
            <a:ext cx="1160106" cy="228600"/>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spTree>
    <p:extLst>
      <p:ext uri="{BB962C8B-B14F-4D97-AF65-F5344CB8AC3E}">
        <p14:creationId xmlns:p14="http://schemas.microsoft.com/office/powerpoint/2010/main" val="797496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CATIA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873967" cy="228600"/>
          </a:xfrm>
          <a:prstGeom prst="rect">
            <a:avLst/>
          </a:prstGeom>
        </p:spPr>
      </p:pic>
    </p:spTree>
    <p:extLst>
      <p:ext uri="{BB962C8B-B14F-4D97-AF65-F5344CB8AC3E}">
        <p14:creationId xmlns:p14="http://schemas.microsoft.com/office/powerpoint/2010/main" val="209940215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SIMULIA_Logotype_RGB_Teal.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94" y="4705350"/>
            <a:ext cx="1160106" cy="228600"/>
          </a:xfrm>
          <a:prstGeom prst="rect">
            <a:avLst/>
          </a:prstGeom>
        </p:spPr>
      </p:pic>
      <p:sp>
        <p:nvSpPr>
          <p:cNvPr id="7"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8"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12712824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0" name="Picture 9" descr="SIMULIA_Logotype_RGB_Teal.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94" y="4705350"/>
            <a:ext cx="1160106" cy="228600"/>
          </a:xfrm>
          <a:prstGeom prst="rect">
            <a:avLst/>
          </a:prstGeom>
        </p:spPr>
      </p:pic>
    </p:spTree>
    <p:extLst>
      <p:ext uri="{BB962C8B-B14F-4D97-AF65-F5344CB8AC3E}">
        <p14:creationId xmlns:p14="http://schemas.microsoft.com/office/powerpoint/2010/main" val="5979662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8" name="Picture 7" descr="SIMULIA_Logotype_RGB_Teal.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94" y="4705350"/>
            <a:ext cx="1160106" cy="228600"/>
          </a:xfrm>
          <a:prstGeom prst="rect">
            <a:avLst/>
          </a:prstGeom>
        </p:spPr>
      </p:pic>
    </p:spTree>
    <p:extLst>
      <p:ext uri="{BB962C8B-B14F-4D97-AF65-F5344CB8AC3E}">
        <p14:creationId xmlns:p14="http://schemas.microsoft.com/office/powerpoint/2010/main" val="342025431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SIMULIA_Logotype_RGB_Teal.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94" y="4705350"/>
            <a:ext cx="1160106" cy="228600"/>
          </a:xfrm>
          <a:prstGeom prst="rect">
            <a:avLst/>
          </a:prstGeom>
        </p:spPr>
      </p:pic>
    </p:spTree>
    <p:extLst>
      <p:ext uri="{BB962C8B-B14F-4D97-AF65-F5344CB8AC3E}">
        <p14:creationId xmlns:p14="http://schemas.microsoft.com/office/powerpoint/2010/main" val="15420545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SIMULIA_Logotype_RGB_Teal.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94" y="4705350"/>
            <a:ext cx="1160106" cy="228600"/>
          </a:xfrm>
          <a:prstGeom prst="rect">
            <a:avLst/>
          </a:prstGeom>
        </p:spPr>
      </p:pic>
    </p:spTree>
    <p:extLst>
      <p:ext uri="{BB962C8B-B14F-4D97-AF65-F5344CB8AC3E}">
        <p14:creationId xmlns:p14="http://schemas.microsoft.com/office/powerpoint/2010/main" val="5669209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SIMULIA_Logotype_RGB_Teal.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94" y="4705350"/>
            <a:ext cx="1160106" cy="228600"/>
          </a:xfrm>
          <a:prstGeom prst="rect">
            <a:avLst/>
          </a:prstGeom>
        </p:spPr>
      </p:pic>
    </p:spTree>
    <p:extLst>
      <p:ext uri="{BB962C8B-B14F-4D97-AF65-F5344CB8AC3E}">
        <p14:creationId xmlns:p14="http://schemas.microsoft.com/office/powerpoint/2010/main" val="189259974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5" name="Picture 4" descr="SIMULIA_Logotype_RGB_Teal.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1094" y="4705350"/>
            <a:ext cx="1160106" cy="228600"/>
          </a:xfrm>
          <a:prstGeom prst="rect">
            <a:avLst/>
          </a:prstGeom>
        </p:spPr>
      </p:pic>
    </p:spTree>
    <p:extLst>
      <p:ext uri="{BB962C8B-B14F-4D97-AF65-F5344CB8AC3E}">
        <p14:creationId xmlns:p14="http://schemas.microsoft.com/office/powerpoint/2010/main" val="30872976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31894506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19590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rgbClr val="C79316"/>
                </a:solidFill>
                <a:effectLst/>
                <a:latin typeface="Arial Narrow" pitchFamily="34" charset="0"/>
                <a:cs typeface="Arial" pitchFamily="34" charset="0"/>
              </a:rPr>
              <a:t>3DS.COM/GEOVIA</a:t>
            </a:r>
            <a:r>
              <a:rPr lang="en-US" sz="600" b="0" cap="none" spc="0" baseline="0" dirty="0">
                <a:ln>
                  <a:noFill/>
                </a:ln>
                <a:solidFill>
                  <a:srgbClr val="C79316"/>
                </a:solidFill>
                <a:effectLst/>
                <a:latin typeface="Arial Narrow" pitchFamily="34" charset="0"/>
                <a:cs typeface="Arial" pitchFamily="34" charset="0"/>
              </a:rPr>
              <a:t>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152533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CATIA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873967" cy="228600"/>
          </a:xfrm>
          <a:prstGeom prst="rect">
            <a:avLst/>
          </a:prstGeom>
        </p:spPr>
      </p:pic>
    </p:spTree>
    <p:extLst>
      <p:ext uri="{BB962C8B-B14F-4D97-AF65-F5344CB8AC3E}">
        <p14:creationId xmlns:p14="http://schemas.microsoft.com/office/powerpoint/2010/main" val="11749013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7" name="Rectangle 1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pic>
        <p:nvPicPr>
          <p:cNvPr id="20" name="Picture 19" descr="GEOVIA_Logotype_RGB_Copp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645" y="4705350"/>
            <a:ext cx="992155" cy="228600"/>
          </a:xfrm>
          <a:prstGeom prst="rect">
            <a:avLst/>
          </a:prstGeom>
        </p:spPr>
      </p:pic>
    </p:spTree>
    <p:extLst>
      <p:ext uri="{BB962C8B-B14F-4D97-AF65-F5344CB8AC3E}">
        <p14:creationId xmlns:p14="http://schemas.microsoft.com/office/powerpoint/2010/main" val="258438650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GEOVIA_Logotype_RGB_Copp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645" y="4705350"/>
            <a:ext cx="992155" cy="228600"/>
          </a:xfrm>
          <a:prstGeom prst="rect">
            <a:avLst/>
          </a:prstGeom>
        </p:spPr>
      </p:pic>
      <p:sp>
        <p:nvSpPr>
          <p:cNvPr id="7"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8"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69946868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0" name="Picture 9" descr="GEOVIA_Logotype_RGB_Copp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645" y="4705350"/>
            <a:ext cx="992155" cy="228600"/>
          </a:xfrm>
          <a:prstGeom prst="rect">
            <a:avLst/>
          </a:prstGeom>
        </p:spPr>
      </p:pic>
    </p:spTree>
    <p:extLst>
      <p:ext uri="{BB962C8B-B14F-4D97-AF65-F5344CB8AC3E}">
        <p14:creationId xmlns:p14="http://schemas.microsoft.com/office/powerpoint/2010/main" val="172506165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8" name="Picture 7" descr="GEOVIA_Logotype_RGB_Copp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645" y="4705350"/>
            <a:ext cx="992155" cy="228600"/>
          </a:xfrm>
          <a:prstGeom prst="rect">
            <a:avLst/>
          </a:prstGeom>
        </p:spPr>
      </p:pic>
    </p:spTree>
    <p:extLst>
      <p:ext uri="{BB962C8B-B14F-4D97-AF65-F5344CB8AC3E}">
        <p14:creationId xmlns:p14="http://schemas.microsoft.com/office/powerpoint/2010/main" val="232393056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GEOVIA_Logotype_RGB_Copp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645" y="4705350"/>
            <a:ext cx="992155" cy="228600"/>
          </a:xfrm>
          <a:prstGeom prst="rect">
            <a:avLst/>
          </a:prstGeom>
        </p:spPr>
      </p:pic>
    </p:spTree>
    <p:extLst>
      <p:ext uri="{BB962C8B-B14F-4D97-AF65-F5344CB8AC3E}">
        <p14:creationId xmlns:p14="http://schemas.microsoft.com/office/powerpoint/2010/main" val="280322602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GEOVIA_Logotype_RGB_Copp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645" y="4705350"/>
            <a:ext cx="992155" cy="228600"/>
          </a:xfrm>
          <a:prstGeom prst="rect">
            <a:avLst/>
          </a:prstGeom>
        </p:spPr>
      </p:pic>
    </p:spTree>
    <p:extLst>
      <p:ext uri="{BB962C8B-B14F-4D97-AF65-F5344CB8AC3E}">
        <p14:creationId xmlns:p14="http://schemas.microsoft.com/office/powerpoint/2010/main" val="146378172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GEOVIA_Logotype_RGB_Copp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645" y="4705350"/>
            <a:ext cx="992155" cy="228600"/>
          </a:xfrm>
          <a:prstGeom prst="rect">
            <a:avLst/>
          </a:prstGeom>
        </p:spPr>
      </p:pic>
    </p:spTree>
    <p:extLst>
      <p:ext uri="{BB962C8B-B14F-4D97-AF65-F5344CB8AC3E}">
        <p14:creationId xmlns:p14="http://schemas.microsoft.com/office/powerpoint/2010/main" val="5458155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5" name="Picture 4" descr="GEOVIA_Logotype_RGB_Copper.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645" y="4705350"/>
            <a:ext cx="992155" cy="228600"/>
          </a:xfrm>
          <a:prstGeom prst="rect">
            <a:avLst/>
          </a:prstGeom>
        </p:spPr>
      </p:pic>
    </p:spTree>
    <p:extLst>
      <p:ext uri="{BB962C8B-B14F-4D97-AF65-F5344CB8AC3E}">
        <p14:creationId xmlns:p14="http://schemas.microsoft.com/office/powerpoint/2010/main" val="22673779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147811862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155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2" name="Picture 11" descr="CATIA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873967" cy="228600"/>
          </a:xfrm>
          <a:prstGeom prst="rect">
            <a:avLst/>
          </a:prstGeom>
        </p:spPr>
      </p:pic>
    </p:spTree>
    <p:extLst>
      <p:ext uri="{BB962C8B-B14F-4D97-AF65-F5344CB8AC3E}">
        <p14:creationId xmlns:p14="http://schemas.microsoft.com/office/powerpoint/2010/main" val="11863037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chemeClr val="accent6"/>
                </a:solidFill>
                <a:effectLst/>
                <a:latin typeface="Arial Narrow" pitchFamily="34" charset="0"/>
                <a:cs typeface="Arial" pitchFamily="34" charset="0"/>
              </a:rPr>
              <a:t>3DS.COM/EXALEAD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271407921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8" name="Rectangle 17"/>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5" name="Picture 14" descr="EXALEAD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873" y="4705350"/>
            <a:ext cx="1166327" cy="228600"/>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spTree>
    <p:extLst>
      <p:ext uri="{BB962C8B-B14F-4D97-AF65-F5344CB8AC3E}">
        <p14:creationId xmlns:p14="http://schemas.microsoft.com/office/powerpoint/2010/main" val="96872897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EXALEAD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873" y="4705350"/>
            <a:ext cx="1166327" cy="228600"/>
          </a:xfrm>
          <a:prstGeom prst="rect">
            <a:avLst/>
          </a:prstGeom>
        </p:spPr>
      </p:pic>
      <p:sp>
        <p:nvSpPr>
          <p:cNvPr id="7"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8"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96967489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0" name="Picture 9" descr="EXALEAD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873" y="4705350"/>
            <a:ext cx="1166327" cy="228600"/>
          </a:xfrm>
          <a:prstGeom prst="rect">
            <a:avLst/>
          </a:prstGeom>
        </p:spPr>
      </p:pic>
    </p:spTree>
    <p:extLst>
      <p:ext uri="{BB962C8B-B14F-4D97-AF65-F5344CB8AC3E}">
        <p14:creationId xmlns:p14="http://schemas.microsoft.com/office/powerpoint/2010/main" val="12420291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8" name="Picture 7" descr="EXALEAD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873" y="4705350"/>
            <a:ext cx="1166327" cy="228600"/>
          </a:xfrm>
          <a:prstGeom prst="rect">
            <a:avLst/>
          </a:prstGeom>
        </p:spPr>
      </p:pic>
    </p:spTree>
    <p:extLst>
      <p:ext uri="{BB962C8B-B14F-4D97-AF65-F5344CB8AC3E}">
        <p14:creationId xmlns:p14="http://schemas.microsoft.com/office/powerpoint/2010/main" val="137415389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EXALEAD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873" y="4705350"/>
            <a:ext cx="1166327" cy="228600"/>
          </a:xfrm>
          <a:prstGeom prst="rect">
            <a:avLst/>
          </a:prstGeom>
        </p:spPr>
      </p:pic>
    </p:spTree>
    <p:extLst>
      <p:ext uri="{BB962C8B-B14F-4D97-AF65-F5344CB8AC3E}">
        <p14:creationId xmlns:p14="http://schemas.microsoft.com/office/powerpoint/2010/main" val="49665650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EXALEAD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873" y="4705350"/>
            <a:ext cx="1166327" cy="228600"/>
          </a:xfrm>
          <a:prstGeom prst="rect">
            <a:avLst/>
          </a:prstGeom>
        </p:spPr>
      </p:pic>
    </p:spTree>
    <p:extLst>
      <p:ext uri="{BB962C8B-B14F-4D97-AF65-F5344CB8AC3E}">
        <p14:creationId xmlns:p14="http://schemas.microsoft.com/office/powerpoint/2010/main" val="169986914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EXALEAD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873" y="4705350"/>
            <a:ext cx="1166327" cy="228600"/>
          </a:xfrm>
          <a:prstGeom prst="rect">
            <a:avLst/>
          </a:prstGeom>
        </p:spPr>
      </p:pic>
    </p:spTree>
    <p:extLst>
      <p:ext uri="{BB962C8B-B14F-4D97-AF65-F5344CB8AC3E}">
        <p14:creationId xmlns:p14="http://schemas.microsoft.com/office/powerpoint/2010/main" val="166148633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5" name="Picture 4" descr="EXALEAD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4873" y="4705350"/>
            <a:ext cx="1166327" cy="228600"/>
          </a:xfrm>
          <a:prstGeom prst="rect">
            <a:avLst/>
          </a:prstGeom>
        </p:spPr>
      </p:pic>
    </p:spTree>
    <p:extLst>
      <p:ext uri="{BB962C8B-B14F-4D97-AF65-F5344CB8AC3E}">
        <p14:creationId xmlns:p14="http://schemas.microsoft.com/office/powerpoint/2010/main" val="373751932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1542464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0" name="Picture 9" descr="CATIA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873967" cy="228600"/>
          </a:xfrm>
          <a:prstGeom prst="rect">
            <a:avLst/>
          </a:prstGeom>
        </p:spPr>
      </p:pic>
    </p:spTree>
    <p:extLst>
      <p:ext uri="{BB962C8B-B14F-4D97-AF65-F5344CB8AC3E}">
        <p14:creationId xmlns:p14="http://schemas.microsoft.com/office/powerpoint/2010/main" val="341551425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145043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rgbClr val="84BD00"/>
                </a:solidFill>
                <a:effectLst/>
                <a:latin typeface="Arial Narrow" pitchFamily="34" charset="0"/>
                <a:cs typeface="Arial" pitchFamily="34" charset="0"/>
              </a:rPr>
              <a:t>3DS.COM/3DVIA</a:t>
            </a:r>
            <a:r>
              <a:rPr lang="en-US" sz="600" b="0" cap="none" spc="0" baseline="0" dirty="0">
                <a:ln>
                  <a:noFill/>
                </a:ln>
                <a:solidFill>
                  <a:srgbClr val="84BD00"/>
                </a:solidFill>
                <a:effectLst/>
                <a:latin typeface="Arial Narrow" pitchFamily="34" charset="0"/>
                <a:cs typeface="Arial" pitchFamily="34" charset="0"/>
              </a:rPr>
              <a:t>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267774188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7" name="Rectangle 1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pic>
        <p:nvPicPr>
          <p:cNvPr id="2" name="Picture 1" descr="3DVIA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2216" y="4705350"/>
            <a:ext cx="741784" cy="228600"/>
          </a:xfrm>
          <a:prstGeom prst="rect">
            <a:avLst/>
          </a:prstGeom>
        </p:spPr>
      </p:pic>
    </p:spTree>
    <p:extLst>
      <p:ext uri="{BB962C8B-B14F-4D97-AF65-F5344CB8AC3E}">
        <p14:creationId xmlns:p14="http://schemas.microsoft.com/office/powerpoint/2010/main" val="293259954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1" name="Rectangle 10"/>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3DVIA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2216" y="4705350"/>
            <a:ext cx="741784" cy="228600"/>
          </a:xfrm>
          <a:prstGeom prst="rect">
            <a:avLst/>
          </a:prstGeom>
        </p:spPr>
      </p:pic>
      <p:sp>
        <p:nvSpPr>
          <p:cNvPr id="8"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9"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217988926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3DVIA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2216" y="4705350"/>
            <a:ext cx="741784" cy="228600"/>
          </a:xfrm>
          <a:prstGeom prst="rect">
            <a:avLst/>
          </a:prstGeom>
        </p:spPr>
      </p:pic>
    </p:spTree>
    <p:extLst>
      <p:ext uri="{BB962C8B-B14F-4D97-AF65-F5344CB8AC3E}">
        <p14:creationId xmlns:p14="http://schemas.microsoft.com/office/powerpoint/2010/main" val="136587051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3DVIA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2216" y="4705350"/>
            <a:ext cx="741784" cy="228600"/>
          </a:xfrm>
          <a:prstGeom prst="rect">
            <a:avLst/>
          </a:prstGeom>
        </p:spPr>
      </p:pic>
    </p:spTree>
    <p:extLst>
      <p:ext uri="{BB962C8B-B14F-4D97-AF65-F5344CB8AC3E}">
        <p14:creationId xmlns:p14="http://schemas.microsoft.com/office/powerpoint/2010/main" val="20528427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2" name="Picture 11" descr="3DVIA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2216" y="4705350"/>
            <a:ext cx="741784" cy="228600"/>
          </a:xfrm>
          <a:prstGeom prst="rect">
            <a:avLst/>
          </a:prstGeom>
        </p:spPr>
      </p:pic>
    </p:spTree>
    <p:extLst>
      <p:ext uri="{BB962C8B-B14F-4D97-AF65-F5344CB8AC3E}">
        <p14:creationId xmlns:p14="http://schemas.microsoft.com/office/powerpoint/2010/main" val="198779621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8" name="Rectangle 7"/>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0" name="Picture 9" descr="3DVIA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2216" y="4705350"/>
            <a:ext cx="741784" cy="228600"/>
          </a:xfrm>
          <a:prstGeom prst="rect">
            <a:avLst/>
          </a:prstGeom>
        </p:spPr>
      </p:pic>
    </p:spTree>
    <p:extLst>
      <p:ext uri="{BB962C8B-B14F-4D97-AF65-F5344CB8AC3E}">
        <p14:creationId xmlns:p14="http://schemas.microsoft.com/office/powerpoint/2010/main" val="25875921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8" name="Picture 7" descr="3DVIA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2216" y="4705350"/>
            <a:ext cx="741784" cy="228600"/>
          </a:xfrm>
          <a:prstGeom prst="rect">
            <a:avLst/>
          </a:prstGeom>
        </p:spPr>
      </p:pic>
    </p:spTree>
    <p:extLst>
      <p:ext uri="{BB962C8B-B14F-4D97-AF65-F5344CB8AC3E}">
        <p14:creationId xmlns:p14="http://schemas.microsoft.com/office/powerpoint/2010/main" val="39479619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3DVIA_Logotype_RGB_Green.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2216" y="4705350"/>
            <a:ext cx="741784" cy="228600"/>
          </a:xfrm>
          <a:prstGeom prst="rect">
            <a:avLst/>
          </a:prstGeom>
        </p:spPr>
      </p:pic>
    </p:spTree>
    <p:extLst>
      <p:ext uri="{BB962C8B-B14F-4D97-AF65-F5344CB8AC3E}">
        <p14:creationId xmlns:p14="http://schemas.microsoft.com/office/powerpoint/2010/main" val="1571459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8" name="Picture 7" descr="CATIA_Logotype_RGB_Blu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433" y="4705350"/>
            <a:ext cx="873967" cy="228600"/>
          </a:xfrm>
          <a:prstGeom prst="rect">
            <a:avLst/>
          </a:prstGeom>
        </p:spPr>
      </p:pic>
    </p:spTree>
    <p:extLst>
      <p:ext uri="{BB962C8B-B14F-4D97-AF65-F5344CB8AC3E}">
        <p14:creationId xmlns:p14="http://schemas.microsoft.com/office/powerpoint/2010/main" val="117868098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ack Cover">
    <p:spTree>
      <p:nvGrpSpPr>
        <p:cNvPr id="1" name=""/>
        <p:cNvGrpSpPr/>
        <p:nvPr/>
      </p:nvGrpSpPr>
      <p:grpSpPr>
        <a:xfrm>
          <a:off x="0" y="0"/>
          <a:ext cx="0" cy="0"/>
          <a:chOff x="0" y="0"/>
          <a:chExt cx="0" cy="0"/>
        </a:xfrm>
      </p:grpSpPr>
      <p:pic>
        <p:nvPicPr>
          <p:cNvPr id="3" name="Picture 2" descr="IFWE3DSNEWBLU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2200" y="569214"/>
            <a:ext cx="4474464" cy="3450336"/>
          </a:xfrm>
          <a:prstGeom prst="rect">
            <a:avLst/>
          </a:prstGeom>
        </p:spPr>
      </p:pic>
    </p:spTree>
    <p:extLst>
      <p:ext uri="{BB962C8B-B14F-4D97-AF65-F5344CB8AC3E}">
        <p14:creationId xmlns:p14="http://schemas.microsoft.com/office/powerpoint/2010/main" val="208210102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rgbClr val="005386"/>
                </a:solidFill>
                <a:effectLst/>
                <a:latin typeface="+mj-lt"/>
                <a:ea typeface="+mj-ea"/>
                <a:cs typeface="3ds Light"/>
              </a:defRPr>
            </a:lvl1pPr>
          </a:lstStyle>
          <a:p>
            <a:r>
              <a:rPr lang="en-US" noProof="0" dirty="0"/>
              <a:t>Click to edit title</a:t>
            </a:r>
          </a:p>
        </p:txBody>
      </p:sp>
      <p:sp>
        <p:nvSpPr>
          <p:cNvPr id="9" name="Text Placeholder 14"/>
          <p:cNvSpPr>
            <a:spLocks noGrp="1"/>
          </p:cNvSpPr>
          <p:nvPr>
            <p:ph type="body" sz="quarter" idx="11" hasCustomPrompt="1"/>
          </p:nvPr>
        </p:nvSpPr>
        <p:spPr>
          <a:xfrm>
            <a:off x="4572000" y="1491630"/>
            <a:ext cx="4032250" cy="431800"/>
          </a:xfrm>
        </p:spPr>
        <p:txBody>
          <a:bodyPr anchor="ctr">
            <a:noAutofit/>
          </a:bodyPr>
          <a:lstStyle>
            <a:lvl1pPr algn="r">
              <a:lnSpc>
                <a:spcPct val="100000"/>
              </a:lnSpc>
              <a:spcBef>
                <a:spcPts val="0"/>
              </a:spcBef>
              <a:buFont typeface="Arial" pitchFamily="34" charset="0"/>
              <a:buNone/>
              <a:defRPr sz="2000" kern="900" spc="0" baseline="0">
                <a:solidFill>
                  <a:srgbClr val="005386"/>
                </a:solidFill>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pic>
        <p:nvPicPr>
          <p:cNvPr id="3" name="Picture 2" descr="3DS_2014_Compass_Blue_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6" cy="3458332"/>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t="13552" b="12340"/>
          <a:stretch/>
        </p:blipFill>
        <p:spPr>
          <a:xfrm>
            <a:off x="5867400" y="4705350"/>
            <a:ext cx="2667000" cy="239487"/>
          </a:xfrm>
          <a:prstGeom prst="rect">
            <a:avLst/>
          </a:prstGeom>
        </p:spPr>
      </p:pic>
      <p:sp>
        <p:nvSpPr>
          <p:cNvPr id="6" name="Rectangle 5"/>
          <p:cNvSpPr/>
          <p:nvPr userDrawn="1"/>
        </p:nvSpPr>
        <p:spPr>
          <a:xfrm>
            <a:off x="0" y="4705350"/>
            <a:ext cx="533400" cy="4381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103229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itre 1"/>
          <p:cNvSpPr>
            <a:spLocks noGrp="1"/>
          </p:cNvSpPr>
          <p:nvPr>
            <p:ph type="title" hasCustomPrompt="1"/>
          </p:nvPr>
        </p:nvSpPr>
        <p:spPr>
          <a:xfrm>
            <a:off x="3851920" y="891336"/>
            <a:ext cx="4752528" cy="374073"/>
          </a:xfrm>
        </p:spPr>
        <p:txBody>
          <a:bodyPr>
            <a:noAutofit/>
          </a:bodyPr>
          <a:lstStyle>
            <a:lvl1pPr algn="r">
              <a:defRPr lang="en-US" sz="3200" b="0" i="0" kern="1200" spc="0" baseline="0" noProof="0" dirty="0" smtClean="0">
                <a:solidFill>
                  <a:schemeClr val="bg1"/>
                </a:solidFill>
                <a:effectLst/>
                <a:latin typeface="+mj-lt"/>
                <a:ea typeface="+mj-ea"/>
                <a:cs typeface="3ds Light"/>
              </a:defRPr>
            </a:lvl1pPr>
          </a:lstStyle>
          <a:p>
            <a:r>
              <a:rPr lang="en-US" noProof="0" dirty="0"/>
              <a:t>Click to edit title</a:t>
            </a:r>
          </a:p>
        </p:txBody>
      </p:sp>
      <p:sp>
        <p:nvSpPr>
          <p:cNvPr id="15" name="Text Placeholder 14"/>
          <p:cNvSpPr>
            <a:spLocks noGrp="1"/>
          </p:cNvSpPr>
          <p:nvPr>
            <p:ph type="body" sz="quarter" idx="11" hasCustomPrompt="1"/>
          </p:nvPr>
        </p:nvSpPr>
        <p:spPr>
          <a:xfrm>
            <a:off x="4572000" y="1491630"/>
            <a:ext cx="4032250" cy="431800"/>
          </a:xfrm>
        </p:spPr>
        <p:txBody>
          <a:bodyPr anchor="ctr">
            <a:normAutofit/>
          </a:bodyPr>
          <a:lstStyle>
            <a:lvl1pPr algn="r">
              <a:lnSpc>
                <a:spcPct val="100000"/>
              </a:lnSpc>
              <a:spcBef>
                <a:spcPts val="0"/>
              </a:spcBef>
              <a:buFont typeface="Arial" pitchFamily="34" charset="0"/>
              <a:buNone/>
              <a:defRPr sz="2000" baseline="0">
                <a:solidFill>
                  <a:schemeClr val="bg1"/>
                </a:solidFill>
                <a:latin typeface="+mj-lt"/>
              </a:defRPr>
            </a:lvl1pPr>
            <a:lvl2pPr>
              <a:buFont typeface="Arial" pitchFamily="34" charset="0"/>
              <a:buNone/>
              <a:defRPr>
                <a:solidFill>
                  <a:schemeClr val="bg1"/>
                </a:solidFill>
              </a:defRPr>
            </a:lvl2pPr>
            <a:lvl3pPr>
              <a:buFont typeface="Arial" pitchFamily="34" charset="0"/>
              <a:buNone/>
              <a:defRPr>
                <a:solidFill>
                  <a:schemeClr val="bg1"/>
                </a:solidFill>
              </a:defRPr>
            </a:lvl3pPr>
            <a:lvl4pPr>
              <a:buFont typeface="Arial" pitchFamily="34" charset="0"/>
              <a:buNone/>
              <a:defRPr>
                <a:solidFill>
                  <a:schemeClr val="bg1"/>
                </a:solidFill>
              </a:defRPr>
            </a:lvl4pPr>
            <a:lvl5pPr>
              <a:buNone/>
              <a:defRPr>
                <a:solidFill>
                  <a:schemeClr val="bg1"/>
                </a:solidFill>
              </a:defRPr>
            </a:lvl5pPr>
          </a:lstStyle>
          <a:p>
            <a:pPr lvl="0"/>
            <a:r>
              <a:rPr lang="en-US" dirty="0"/>
              <a:t>Click to add subtitle</a:t>
            </a:r>
          </a:p>
        </p:txBody>
      </p:sp>
      <p:sp>
        <p:nvSpPr>
          <p:cNvPr id="14" name="TextBox 13"/>
          <p:cNvSpPr txBox="1"/>
          <p:nvPr userDrawn="1"/>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600" b="1" i="0" cap="none" spc="0" dirty="0">
                <a:ln>
                  <a:noFill/>
                </a:ln>
                <a:solidFill>
                  <a:schemeClr val="accent4"/>
                </a:solidFill>
                <a:effectLst/>
                <a:latin typeface="Arial Narrow" pitchFamily="34" charset="0"/>
                <a:cs typeface="Arial" pitchFamily="34" charset="0"/>
              </a:rPr>
              <a:t>3DS.COM/3DSWYM</a:t>
            </a:r>
            <a:r>
              <a:rPr lang="en-US" sz="600" b="0" cap="none" spc="0" baseline="0" dirty="0">
                <a:ln>
                  <a:noFill/>
                </a:ln>
                <a:solidFill>
                  <a:schemeClr val="tx1"/>
                </a:solidFill>
                <a:effectLst/>
                <a:latin typeface="Arial Narrow" pitchFamily="34" charset="0"/>
                <a:cs typeface="Arial" pitchFamily="34" charset="0"/>
              </a:rPr>
              <a:t> </a:t>
            </a:r>
            <a:r>
              <a:rPr lang="en-US" sz="600" b="0" cap="none" spc="0" dirty="0">
                <a:ln>
                  <a:noFill/>
                </a:ln>
                <a:solidFill>
                  <a:schemeClr val="bg1"/>
                </a:solidFill>
                <a:effectLst/>
                <a:latin typeface="Arial Narrow" pitchFamily="34" charset="0"/>
                <a:cs typeface="Arial" pitchFamily="34" charset="0"/>
              </a:rPr>
              <a:t>© Dassault Systèmes | </a:t>
            </a:r>
            <a:r>
              <a:rPr lang="en-US" sz="600" b="0" cap="none" spc="0" noProof="0" dirty="0">
                <a:ln>
                  <a:noFill/>
                </a:ln>
                <a:solidFill>
                  <a:schemeClr val="bg1"/>
                </a:solidFill>
                <a:effectLst/>
                <a:latin typeface="Arial Narrow" pitchFamily="34" charset="0"/>
                <a:cs typeface="Arial" pitchFamily="34" charset="0"/>
              </a:rPr>
              <a:t>Confidential</a:t>
            </a:r>
            <a:r>
              <a:rPr lang="en-US" sz="600" b="0" cap="none" spc="0" dirty="0">
                <a:ln>
                  <a:noFill/>
                </a:ln>
                <a:solidFill>
                  <a:schemeClr val="bg1"/>
                </a:solidFill>
                <a:effectLst/>
                <a:latin typeface="Arial Narrow" pitchFamily="34" charset="0"/>
                <a:cs typeface="Arial" pitchFamily="34" charset="0"/>
              </a:rPr>
              <a:t> Information | </a:t>
            </a:r>
            <a:fld id="{7932CEB9-7706-4840-A8AE-48D24CB336EF}" type="datetimeFigureOut">
              <a:rPr lang="en-US" sz="600" b="0" cap="none" spc="0" smtClean="0">
                <a:ln>
                  <a:noFill/>
                </a:ln>
                <a:solidFill>
                  <a:schemeClr val="bg1"/>
                </a:solidFill>
                <a:effectLst/>
                <a:latin typeface="Arial Narrow" pitchFamily="34" charset="0"/>
                <a:cs typeface="Arial" pitchFamily="34" charset="0"/>
              </a:rPr>
              <a:pPr marL="0" marR="0" indent="0" algn="ctr" defTabSz="914400" rtl="0" eaLnBrk="1" fontAlgn="auto" latinLnBrk="0" hangingPunct="1">
                <a:lnSpc>
                  <a:spcPct val="100000"/>
                </a:lnSpc>
                <a:spcBef>
                  <a:spcPts val="0"/>
                </a:spcBef>
                <a:spcAft>
                  <a:spcPts val="0"/>
                </a:spcAft>
                <a:buClrTx/>
                <a:buSzTx/>
                <a:buFontTx/>
                <a:buNone/>
                <a:tabLst/>
                <a:defRPr/>
              </a:pPr>
              <a:t>6/10/2019</a:t>
            </a:fld>
            <a:r>
              <a:rPr lang="en-US" sz="600" b="0" cap="none" spc="0" dirty="0">
                <a:ln>
                  <a:noFill/>
                </a:ln>
                <a:solidFill>
                  <a:schemeClr val="bg1"/>
                </a:solidFill>
                <a:effectLst/>
                <a:latin typeface="Arial Narrow" pitchFamily="34" charset="0"/>
                <a:cs typeface="Arial" pitchFamily="34" charset="0"/>
              </a:rPr>
              <a:t> | ref.: 3DS_Document_2014</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0600" y="880684"/>
            <a:ext cx="2994715" cy="3458332"/>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Tree>
    <p:extLst>
      <p:ext uri="{BB962C8B-B14F-4D97-AF65-F5344CB8AC3E}">
        <p14:creationId xmlns:p14="http://schemas.microsoft.com/office/powerpoint/2010/main" val="369705769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17" name="Rectangle 1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sp>
        <p:nvSpPr>
          <p:cNvPr id="4" name="Espace réservé du texte 5"/>
          <p:cNvSpPr>
            <a:spLocks noGrp="1"/>
          </p:cNvSpPr>
          <p:nvPr>
            <p:ph type="body" sz="quarter" idx="11" hasCustomPrompt="1"/>
          </p:nvPr>
        </p:nvSpPr>
        <p:spPr>
          <a:xfrm>
            <a:off x="762000" y="1131670"/>
            <a:ext cx="7848600" cy="360000"/>
          </a:xfrm>
          <a:solidFill>
            <a:schemeClr val="accent1"/>
          </a:solidFill>
        </p:spPr>
        <p:txBody>
          <a:bodyPr lIns="288000" tIns="36000" rIns="72000" bIns="36000" anchor="ctr"/>
          <a:lstStyle>
            <a:lvl1pPr marL="0" indent="0">
              <a:spcBef>
                <a:spcPts val="0"/>
              </a:spcBef>
              <a:buNone/>
              <a:defRPr baseline="0">
                <a:solidFill>
                  <a:schemeClr val="bg1"/>
                </a:solidFill>
              </a:defRPr>
            </a:lvl1pPr>
          </a:lstStyle>
          <a:p>
            <a:pPr lvl="0"/>
            <a:r>
              <a:rPr lang="en-US" noProof="0" dirty="0"/>
              <a:t>First item</a:t>
            </a:r>
          </a:p>
        </p:txBody>
      </p:sp>
      <p:sp>
        <p:nvSpPr>
          <p:cNvPr id="6" name="Espace réservé du texte 5"/>
          <p:cNvSpPr>
            <a:spLocks noGrp="1"/>
          </p:cNvSpPr>
          <p:nvPr>
            <p:ph type="body" sz="quarter" idx="13" hasCustomPrompt="1"/>
          </p:nvPr>
        </p:nvSpPr>
        <p:spPr>
          <a:xfrm>
            <a:off x="762000" y="1668708"/>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dirty="0"/>
              <a:t>Second item</a:t>
            </a:r>
          </a:p>
        </p:txBody>
      </p:sp>
      <p:sp>
        <p:nvSpPr>
          <p:cNvPr id="8" name="Espace réservé du texte 5"/>
          <p:cNvSpPr>
            <a:spLocks noGrp="1"/>
          </p:cNvSpPr>
          <p:nvPr>
            <p:ph type="body" sz="quarter" idx="15" hasCustomPrompt="1"/>
          </p:nvPr>
        </p:nvSpPr>
        <p:spPr>
          <a:xfrm>
            <a:off x="762000" y="221175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Third item</a:t>
            </a:r>
          </a:p>
        </p:txBody>
      </p:sp>
      <p:sp>
        <p:nvSpPr>
          <p:cNvPr id="10" name="Espace réservé du texte 5"/>
          <p:cNvSpPr>
            <a:spLocks noGrp="1"/>
          </p:cNvSpPr>
          <p:nvPr>
            <p:ph type="body" sz="quarter" idx="17" hasCustomPrompt="1"/>
          </p:nvPr>
        </p:nvSpPr>
        <p:spPr>
          <a:xfrm>
            <a:off x="762000" y="275181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Fourth item</a:t>
            </a:r>
          </a:p>
        </p:txBody>
      </p:sp>
      <p:sp>
        <p:nvSpPr>
          <p:cNvPr id="12" name="Espace réservé du texte 5"/>
          <p:cNvSpPr>
            <a:spLocks noGrp="1"/>
          </p:cNvSpPr>
          <p:nvPr>
            <p:ph type="body" sz="quarter" idx="19" hasCustomPrompt="1"/>
          </p:nvPr>
        </p:nvSpPr>
        <p:spPr>
          <a:xfrm>
            <a:off x="762000" y="329187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Fifth item</a:t>
            </a:r>
          </a:p>
        </p:txBody>
      </p:sp>
      <p:sp>
        <p:nvSpPr>
          <p:cNvPr id="14" name="Espace réservé du texte 5"/>
          <p:cNvSpPr>
            <a:spLocks noGrp="1"/>
          </p:cNvSpPr>
          <p:nvPr>
            <p:ph type="body" sz="quarter" idx="21" hasCustomPrompt="1"/>
          </p:nvPr>
        </p:nvSpPr>
        <p:spPr>
          <a:xfrm>
            <a:off x="762000" y="3831930"/>
            <a:ext cx="7848600" cy="360000"/>
          </a:xfrm>
          <a:noFill/>
        </p:spPr>
        <p:txBody>
          <a:bodyPr lIns="288000" tIns="36000" rIns="72000" bIns="36000" anchor="ctr"/>
          <a:lstStyle>
            <a:lvl1pPr marL="0" indent="0">
              <a:spcBef>
                <a:spcPts val="0"/>
              </a:spcBef>
              <a:buNone/>
              <a:defRPr baseline="0">
                <a:solidFill>
                  <a:srgbClr val="005386"/>
                </a:solidFill>
              </a:defRPr>
            </a:lvl1pPr>
          </a:lstStyle>
          <a:p>
            <a:pPr lvl="0"/>
            <a:r>
              <a:rPr lang="en-US" noProof="0"/>
              <a:t>Sixth item</a:t>
            </a:r>
          </a:p>
        </p:txBody>
      </p:sp>
      <p:sp>
        <p:nvSpPr>
          <p:cNvPr id="16" name="Title 15"/>
          <p:cNvSpPr>
            <a:spLocks noGrp="1"/>
          </p:cNvSpPr>
          <p:nvPr>
            <p:ph type="title"/>
          </p:nvPr>
        </p:nvSpPr>
        <p:spPr/>
        <p:txBody>
          <a:bodyPr/>
          <a:lstStyle>
            <a:lvl1pPr>
              <a:defRPr baseline="0"/>
            </a:lvl1pPr>
          </a:lstStyle>
          <a:p>
            <a:r>
              <a:rPr lang="en-US"/>
              <a:t>Click to edit Master title style</a:t>
            </a:r>
            <a:endParaRPr lang="en-US" dirty="0"/>
          </a:p>
        </p:txBody>
      </p:sp>
      <p:pic>
        <p:nvPicPr>
          <p:cNvPr id="9" name="Picture 8" descr="3DSWYM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869302" cy="228600"/>
          </a:xfrm>
          <a:prstGeom prst="rect">
            <a:avLst/>
          </a:prstGeom>
        </p:spPr>
      </p:pic>
    </p:spTree>
    <p:extLst>
      <p:ext uri="{BB962C8B-B14F-4D97-AF65-F5344CB8AC3E}">
        <p14:creationId xmlns:p14="http://schemas.microsoft.com/office/powerpoint/2010/main" val="201626707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6" name="Picture 5" descr="3DSWYM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869302" cy="228600"/>
          </a:xfrm>
          <a:prstGeom prst="rect">
            <a:avLst/>
          </a:prstGeom>
        </p:spPr>
      </p:pic>
      <p:sp>
        <p:nvSpPr>
          <p:cNvPr id="7" name="Text Placeholder 16"/>
          <p:cNvSpPr>
            <a:spLocks noGrp="1"/>
          </p:cNvSpPr>
          <p:nvPr>
            <p:ph type="body" sz="quarter" idx="11" hasCustomPrompt="1"/>
          </p:nvPr>
        </p:nvSpPr>
        <p:spPr>
          <a:xfrm>
            <a:off x="1367644" y="879562"/>
            <a:ext cx="7272808" cy="648072"/>
          </a:xfrm>
        </p:spPr>
        <p:txBody>
          <a:bodyPr anchor="ctr">
            <a:noAutofit/>
          </a:bodyPr>
          <a:lstStyle>
            <a:lvl1pPr algn="r">
              <a:lnSpc>
                <a:spcPct val="100000"/>
              </a:lnSpc>
              <a:spcBef>
                <a:spcPts val="0"/>
              </a:spcBef>
              <a:buFont typeface="Arial" pitchFamily="34" charset="0"/>
              <a:buNone/>
              <a:defRPr sz="3200" baseline="0"/>
            </a:lvl1pPr>
            <a:lvl2pPr>
              <a:buFont typeface="Arial" pitchFamily="34" charset="0"/>
              <a:buNone/>
              <a:defRPr/>
            </a:lvl2pPr>
            <a:lvl3pPr>
              <a:buFont typeface="Arial" pitchFamily="34" charset="0"/>
              <a:buNone/>
              <a:defRPr/>
            </a:lvl3pPr>
            <a:lvl4pPr>
              <a:buFont typeface="Arial" pitchFamily="34" charset="0"/>
              <a:buNone/>
              <a:defRPr/>
            </a:lvl4pPr>
            <a:lvl5pPr>
              <a:buNone/>
              <a:defRPr/>
            </a:lvl5pPr>
          </a:lstStyle>
          <a:p>
            <a:pPr lvl="0"/>
            <a:r>
              <a:rPr lang="en-US" dirty="0"/>
              <a:t>Click to edit Master title style</a:t>
            </a:r>
          </a:p>
        </p:txBody>
      </p:sp>
      <p:sp>
        <p:nvSpPr>
          <p:cNvPr id="8" name="Text Placeholder 20"/>
          <p:cNvSpPr>
            <a:spLocks noGrp="1"/>
          </p:cNvSpPr>
          <p:nvPr>
            <p:ph type="body" sz="quarter" idx="12" hasCustomPrompt="1"/>
          </p:nvPr>
        </p:nvSpPr>
        <p:spPr>
          <a:xfrm>
            <a:off x="1368425" y="1707654"/>
            <a:ext cx="7272338" cy="468313"/>
          </a:xfrm>
        </p:spPr>
        <p:txBody>
          <a:bodyPr vert="horz" lIns="87916" tIns="43957" rIns="87916" bIns="43957" rtlCol="0" anchor="ctr">
            <a:noAutofit/>
          </a:bodyPr>
          <a:lstStyle>
            <a:lvl1pPr algn="r">
              <a:lnSpc>
                <a:spcPct val="100000"/>
              </a:lnSpc>
              <a:buFont typeface="Arial" pitchFamily="34" charset="0"/>
              <a:buNone/>
              <a:defRPr lang="en-US" sz="2000" b="0" i="0" kern="900" spc="0" baseline="0" dirty="0" smtClean="0">
                <a:solidFill>
                  <a:schemeClr val="tx1"/>
                </a:solidFill>
                <a:latin typeface="+mj-lt"/>
                <a:ea typeface="+mn-ea"/>
                <a:cs typeface="3ds Light"/>
              </a:defRPr>
            </a:lvl1pPr>
          </a:lstStyle>
          <a:p>
            <a:pPr marL="187200" lvl="0" indent="-259200" algn="r" defTabSz="879152" rtl="0" eaLnBrk="1" latinLnBrk="0" hangingPunct="1">
              <a:lnSpc>
                <a:spcPts val="2000"/>
              </a:lnSpc>
              <a:spcBef>
                <a:spcPts val="0"/>
              </a:spcBef>
              <a:buSzPct val="100000"/>
            </a:pPr>
            <a:r>
              <a:rPr lang="en-US" dirty="0"/>
              <a:t>Click to add subtitle</a:t>
            </a:r>
          </a:p>
        </p:txBody>
      </p:sp>
    </p:spTree>
    <p:extLst>
      <p:ext uri="{BB962C8B-B14F-4D97-AF65-F5344CB8AC3E}">
        <p14:creationId xmlns:p14="http://schemas.microsoft.com/office/powerpoint/2010/main" val="16025287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4" hasCustomPrompt="1"/>
          </p:nvPr>
        </p:nvSpPr>
        <p:spPr>
          <a:xfrm>
            <a:off x="755798" y="842963"/>
            <a:ext cx="7848650" cy="396549"/>
          </a:xfrm>
        </p:spPr>
        <p:txBody>
          <a:bodyPr>
            <a:spAutoFit/>
          </a:bodyPr>
          <a:lstStyle>
            <a:lvl1pPr>
              <a:buFont typeface="Arial" pitchFamily="34" charset="0"/>
              <a:buNone/>
              <a:defRPr baseline="0"/>
            </a:lvl1pPr>
          </a:lstStyle>
          <a:p>
            <a:pPr lvl="0"/>
            <a:r>
              <a:rPr lang="en-US" dirty="0"/>
              <a:t>Click to add subtitle</a:t>
            </a:r>
          </a:p>
        </p:txBody>
      </p:sp>
      <p:sp>
        <p:nvSpPr>
          <p:cNvPr id="5" name="Title 4"/>
          <p:cNvSpPr>
            <a:spLocks noGrp="1"/>
          </p:cNvSpPr>
          <p:nvPr>
            <p:ph type="title"/>
          </p:nvPr>
        </p:nvSpPr>
        <p:spPr/>
        <p:txBody>
          <a:bodyPr/>
          <a:lstStyle/>
          <a:p>
            <a:r>
              <a:rPr lang="en-US"/>
              <a:t>Click to edit Master title style</a:t>
            </a:r>
          </a:p>
        </p:txBody>
      </p:sp>
      <p:sp>
        <p:nvSpPr>
          <p:cNvPr id="7" name="Content Placeholder 6"/>
          <p:cNvSpPr>
            <a:spLocks noGrp="1"/>
          </p:cNvSpPr>
          <p:nvPr>
            <p:ph sz="quarter" idx="15"/>
          </p:nvPr>
        </p:nvSpPr>
        <p:spPr>
          <a:xfrm>
            <a:off x="863600" y="1276350"/>
            <a:ext cx="7777163" cy="3167608"/>
          </a:xfrm>
        </p:spPr>
        <p:txBody>
          <a:bodyPr/>
          <a:lstStyle>
            <a:lvl1pPr marL="252000" indent="-252000">
              <a:spcBef>
                <a:spcPts val="800"/>
              </a:spcBef>
              <a:defRPr/>
            </a:lvl1pPr>
            <a:lvl2pPr>
              <a:spcBef>
                <a:spcPts val="600"/>
              </a:spcBef>
              <a:defRPr/>
            </a:lvl2pPr>
            <a:lvl3pPr>
              <a:spcBef>
                <a:spcPts val="400"/>
              </a:spcBef>
              <a:defRPr/>
            </a:lvl3pPr>
            <a:lvl4pPr>
              <a:spcBef>
                <a:spcPts val="400"/>
              </a:spcBef>
              <a:defRPr spc="0" baseline="0"/>
            </a:lvl4pPr>
            <a:lvl5pPr>
              <a:spcBef>
                <a:spcPts val="4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1" name="Picture 10" descr="3DSWYM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869302" cy="228600"/>
          </a:xfrm>
          <a:prstGeom prst="rect">
            <a:avLst/>
          </a:prstGeom>
        </p:spPr>
      </p:pic>
    </p:spTree>
    <p:extLst>
      <p:ext uri="{BB962C8B-B14F-4D97-AF65-F5344CB8AC3E}">
        <p14:creationId xmlns:p14="http://schemas.microsoft.com/office/powerpoint/2010/main" val="42312462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and Content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t>Click to edit Master title style</a:t>
            </a:r>
          </a:p>
        </p:txBody>
      </p:sp>
      <p:sp>
        <p:nvSpPr>
          <p:cNvPr id="5" name="Content Placeholder 6"/>
          <p:cNvSpPr>
            <a:spLocks noGrp="1"/>
          </p:cNvSpPr>
          <p:nvPr>
            <p:ph sz="quarter" idx="15"/>
          </p:nvPr>
        </p:nvSpPr>
        <p:spPr>
          <a:xfrm>
            <a:off x="863600" y="879562"/>
            <a:ext cx="7777163" cy="3564396"/>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3DSWYM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869302" cy="228600"/>
          </a:xfrm>
          <a:prstGeom prst="rect">
            <a:avLst/>
          </a:prstGeom>
        </p:spPr>
      </p:pic>
    </p:spTree>
    <p:extLst>
      <p:ext uri="{BB962C8B-B14F-4D97-AF65-F5344CB8AC3E}">
        <p14:creationId xmlns:p14="http://schemas.microsoft.com/office/powerpoint/2010/main" val="315339699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0" name="Rectangle 9"/>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719572" y="361747"/>
            <a:ext cx="7920880" cy="374073"/>
          </a:xfrm>
        </p:spPr>
        <p:txBody>
          <a:bodyPr/>
          <a:lstStyle>
            <a:lvl1pPr algn="l">
              <a:defRPr baseline="0"/>
            </a:lvl1pPr>
          </a:lstStyle>
          <a:p>
            <a:r>
              <a:rPr lang="en-US"/>
              <a:t>Click to edit Master title style</a:t>
            </a:r>
            <a:endParaRPr lang="fr-FR" dirty="0"/>
          </a:p>
        </p:txBody>
      </p:sp>
      <p:sp>
        <p:nvSpPr>
          <p:cNvPr id="7"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sp>
        <p:nvSpPr>
          <p:cNvPr id="6" name="Content Placeholder 6"/>
          <p:cNvSpPr>
            <a:spLocks noGrp="1"/>
          </p:cNvSpPr>
          <p:nvPr>
            <p:ph sz="quarter" idx="15"/>
          </p:nvPr>
        </p:nvSpPr>
        <p:spPr>
          <a:xfrm>
            <a:off x="863601" y="1276350"/>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6"/>
          <p:cNvSpPr>
            <a:spLocks noGrp="1"/>
          </p:cNvSpPr>
          <p:nvPr>
            <p:ph sz="quarter" idx="16"/>
          </p:nvPr>
        </p:nvSpPr>
        <p:spPr>
          <a:xfrm>
            <a:off x="4716016" y="1275606"/>
            <a:ext cx="3744404" cy="3168352"/>
          </a:xfrm>
        </p:spPr>
        <p:txBody>
          <a:bodyPr/>
          <a:lstStyle>
            <a:lvl4pPr>
              <a:defRPr spc="0" baseline="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12" name="Picture 11" descr="3DSWYM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869302" cy="228600"/>
          </a:xfrm>
          <a:prstGeom prst="rect">
            <a:avLst/>
          </a:prstGeom>
        </p:spPr>
      </p:pic>
    </p:spTree>
    <p:extLst>
      <p:ext uri="{BB962C8B-B14F-4D97-AF65-F5344CB8AC3E}">
        <p14:creationId xmlns:p14="http://schemas.microsoft.com/office/powerpoint/2010/main" val="39830287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p>
            <a:r>
              <a:rPr lang="en-US"/>
              <a:t>Click to edit Master title style</a:t>
            </a:r>
            <a:endParaRPr lang="en-US" dirty="0"/>
          </a:p>
        </p:txBody>
      </p:sp>
      <p:sp>
        <p:nvSpPr>
          <p:cNvPr id="5" name="Text Placeholder 7"/>
          <p:cNvSpPr>
            <a:spLocks noGrp="1"/>
          </p:cNvSpPr>
          <p:nvPr>
            <p:ph type="body" sz="quarter" idx="14" hasCustomPrompt="1"/>
          </p:nvPr>
        </p:nvSpPr>
        <p:spPr>
          <a:xfrm>
            <a:off x="755798" y="842963"/>
            <a:ext cx="7848650" cy="345253"/>
          </a:xfrm>
        </p:spPr>
        <p:txBody>
          <a:bodyPr>
            <a:spAutoFit/>
          </a:bodyPr>
          <a:lstStyle>
            <a:lvl1pPr>
              <a:buFont typeface="Arial" pitchFamily="34" charset="0"/>
              <a:buNone/>
              <a:defRPr/>
            </a:lvl1pPr>
          </a:lstStyle>
          <a:p>
            <a:pPr lvl="0"/>
            <a:r>
              <a:rPr lang="en-US" dirty="0"/>
              <a:t>Click to add subtitle</a:t>
            </a:r>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9" name="Picture 8" descr="3DSWYM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869302" cy="228600"/>
          </a:xfrm>
          <a:prstGeom prst="rect">
            <a:avLst/>
          </a:prstGeom>
        </p:spPr>
      </p:pic>
    </p:spTree>
    <p:extLst>
      <p:ext uri="{BB962C8B-B14F-4D97-AF65-F5344CB8AC3E}">
        <p14:creationId xmlns:p14="http://schemas.microsoft.com/office/powerpoint/2010/main" val="343719962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Rectangle 8"/>
          <p:cNvSpPr/>
          <p:nvPr userDrawn="1"/>
        </p:nvSpPr>
        <p:spPr>
          <a:xfrm>
            <a:off x="381000" y="4552950"/>
            <a:ext cx="8763000" cy="590550"/>
          </a:xfrm>
          <a:prstGeom prst="rect">
            <a:avLst/>
          </a:prstGeom>
          <a:gradFill flip="none" rotWithShape="1">
            <a:gsLst>
              <a:gs pos="0">
                <a:srgbClr val="FFFFFF"/>
              </a:gs>
              <a:gs pos="100000">
                <a:schemeClr val="accent1"/>
              </a:gs>
              <a:gs pos="24000">
                <a:srgbClr val="FFFFFF"/>
              </a:gs>
              <a:gs pos="71000">
                <a:schemeClr val="accent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5"/>
          <p:cNvSpPr>
            <a:spLocks noGrp="1"/>
          </p:cNvSpPr>
          <p:nvPr>
            <p:ph type="title"/>
          </p:nvPr>
        </p:nvSpPr>
        <p:spPr/>
        <p:txBody>
          <a:bodyPr/>
          <a:lstStyle>
            <a:lvl1pPr>
              <a:defRPr baseline="0"/>
            </a:lvl1pPr>
          </a:lstStyle>
          <a:p>
            <a:r>
              <a:rPr lang="en-US"/>
              <a:t>Click to edit Master title style</a:t>
            </a:r>
            <a:endParaRPr lang="en-US" dirty="0"/>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13613" b="11926"/>
          <a:stretch/>
        </p:blipFill>
        <p:spPr>
          <a:xfrm>
            <a:off x="5867400" y="4705350"/>
            <a:ext cx="2666990" cy="240632"/>
          </a:xfrm>
          <a:prstGeom prst="rect">
            <a:avLst/>
          </a:prstGeom>
        </p:spPr>
      </p:pic>
      <p:pic>
        <p:nvPicPr>
          <p:cNvPr id="7" name="Picture 6" descr="3DSWYM_Logotype_RGB_Orang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098" y="4705350"/>
            <a:ext cx="869302" cy="228600"/>
          </a:xfrm>
          <a:prstGeom prst="rect">
            <a:avLst/>
          </a:prstGeom>
        </p:spPr>
      </p:pic>
    </p:spTree>
    <p:extLst>
      <p:ext uri="{BB962C8B-B14F-4D97-AF65-F5344CB8AC3E}">
        <p14:creationId xmlns:p14="http://schemas.microsoft.com/office/powerpoint/2010/main" val="3932296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9.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10.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0.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11.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1.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theme" Target="../theme/theme12.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9.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001871"/>
                </a:solidFill>
                <a:effectLst/>
                <a:latin typeface="Arial Narrow" pitchFamily="34" charset="0"/>
                <a:cs typeface="Arial" pitchFamily="34" charset="0"/>
              </a:rPr>
              <a:t>3DS.COM/CATIA</a:t>
            </a:r>
            <a:r>
              <a:rPr lang="en-US" sz="600" b="0" cap="none" spc="0" baseline="0" dirty="0">
                <a:ln>
                  <a:noFill/>
                </a:ln>
                <a:solidFill>
                  <a:srgbClr val="001871"/>
                </a:solidFill>
                <a:effectLst/>
                <a:latin typeface="Arial Narrow" pitchFamily="34" charset="0"/>
                <a:cs typeface="Arial" pitchFamily="34" charset="0"/>
              </a:rPr>
              <a:t>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826936347"/>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0077C8"/>
                </a:solidFill>
                <a:effectLst/>
                <a:latin typeface="Arial Narrow" pitchFamily="34" charset="0"/>
                <a:cs typeface="Arial" pitchFamily="34" charset="0"/>
              </a:rPr>
              <a:t>3DS.COM/BIOVIA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612132298"/>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84BD00"/>
                </a:solidFill>
                <a:effectLst/>
                <a:latin typeface="Arial Narrow" pitchFamily="34" charset="0"/>
                <a:cs typeface="Arial" pitchFamily="34" charset="0"/>
              </a:rPr>
              <a:t>3DS.COM/NETVIBES</a:t>
            </a:r>
            <a:r>
              <a:rPr lang="en-US" sz="600" b="1" i="0" cap="none" spc="0" dirty="0">
                <a:ln>
                  <a:noFill/>
                </a:ln>
                <a:solidFill>
                  <a:srgbClr val="B78B20"/>
                </a:solidFill>
                <a:effectLst/>
                <a:latin typeface="Arial Narrow" pitchFamily="34" charset="0"/>
                <a:cs typeface="Arial" pitchFamily="34" charset="0"/>
              </a:rPr>
              <a:t>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600719895"/>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000000"/>
                </a:solidFill>
                <a:effectLst/>
                <a:latin typeface="Arial Narrow" pitchFamily="34" charset="0"/>
                <a:cs typeface="Arial" pitchFamily="34" charset="0"/>
              </a:rPr>
              <a:t>3DS.COM/3DXCITE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60395118"/>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DA291C"/>
                </a:solidFill>
                <a:effectLst/>
                <a:latin typeface="Arial Narrow" pitchFamily="34" charset="0"/>
                <a:cs typeface="Arial" pitchFamily="34" charset="0"/>
              </a:rPr>
              <a:t>3DS.COM/SOLIDWORKS</a:t>
            </a:r>
            <a:r>
              <a:rPr lang="en-US" sz="600" b="0" cap="none" spc="0" baseline="0" dirty="0">
                <a:ln>
                  <a:noFill/>
                </a:ln>
                <a:solidFill>
                  <a:srgbClr val="DA291C"/>
                </a:solidFill>
                <a:effectLst/>
                <a:latin typeface="Arial Narrow" pitchFamily="34" charset="0"/>
                <a:cs typeface="Arial" pitchFamily="34" charset="0"/>
              </a:rPr>
              <a:t>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598671569"/>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922" r:id="rId12"/>
    <p:sldLayoutId id="2147483923" r:id="rId13"/>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E87722"/>
                </a:solidFill>
                <a:effectLst/>
                <a:latin typeface="Arial Narrow" pitchFamily="34" charset="0"/>
                <a:cs typeface="Arial" pitchFamily="34" charset="0"/>
              </a:rPr>
              <a:t>3DS.COM/ENOVIA</a:t>
            </a:r>
            <a:r>
              <a:rPr lang="en-US" sz="600" b="0" cap="none" spc="0" baseline="0" dirty="0">
                <a:ln>
                  <a:noFill/>
                </a:ln>
                <a:solidFill>
                  <a:srgbClr val="E87722"/>
                </a:solidFill>
                <a:effectLst/>
                <a:latin typeface="Arial Narrow" pitchFamily="34" charset="0"/>
                <a:cs typeface="Arial" pitchFamily="34" charset="0"/>
              </a:rPr>
              <a:t>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773752016"/>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FFCD00"/>
                </a:solidFill>
                <a:effectLst/>
                <a:latin typeface="Arial Narrow" pitchFamily="34" charset="0"/>
                <a:cs typeface="Arial" pitchFamily="34" charset="0"/>
              </a:rPr>
              <a:t>3DS.COM/DELMIA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538961448"/>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00B2A9"/>
                </a:solidFill>
                <a:effectLst/>
                <a:latin typeface="Arial Narrow" pitchFamily="34" charset="0"/>
                <a:cs typeface="Arial" pitchFamily="34" charset="0"/>
              </a:rPr>
              <a:t>3DS.COM/SIMULIA</a:t>
            </a:r>
            <a:r>
              <a:rPr lang="en-US" sz="600" b="1" i="0" cap="none" spc="0" baseline="0" dirty="0">
                <a:ln>
                  <a:noFill/>
                </a:ln>
                <a:solidFill>
                  <a:srgbClr val="00B2A9"/>
                </a:solidFill>
                <a:effectLst/>
                <a:latin typeface="Arial Narrow" pitchFamily="34" charset="0"/>
                <a:cs typeface="Arial" pitchFamily="34" charset="0"/>
              </a:rPr>
              <a:t>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9699019"/>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C79316"/>
                </a:solidFill>
                <a:effectLst/>
                <a:latin typeface="Arial Narrow" pitchFamily="34" charset="0"/>
                <a:cs typeface="Arial" pitchFamily="34" charset="0"/>
              </a:rPr>
              <a:t>3DS.COM/GEOVIA</a:t>
            </a:r>
            <a:r>
              <a:rPr lang="en-US" sz="600" b="0" cap="none" spc="0" baseline="0" dirty="0">
                <a:ln>
                  <a:noFill/>
                </a:ln>
                <a:solidFill>
                  <a:srgbClr val="C79316"/>
                </a:solidFill>
                <a:effectLst/>
                <a:latin typeface="Arial Narrow" pitchFamily="34" charset="0"/>
                <a:cs typeface="Arial" pitchFamily="34" charset="0"/>
              </a:rPr>
              <a:t>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31902186"/>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0077C8"/>
                </a:solidFill>
                <a:effectLst/>
                <a:latin typeface="Arial Narrow" pitchFamily="34" charset="0"/>
                <a:cs typeface="Arial" pitchFamily="34" charset="0"/>
              </a:rPr>
              <a:t>3DS.COM/EXALEAD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433735020"/>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84BD00"/>
                </a:solidFill>
                <a:effectLst/>
                <a:latin typeface="Arial Narrow" pitchFamily="34" charset="0"/>
                <a:cs typeface="Arial" pitchFamily="34" charset="0"/>
              </a:rPr>
              <a:t>3DS.COM/3DVIA</a:t>
            </a:r>
            <a:r>
              <a:rPr lang="en-US" sz="600" b="0" cap="none" spc="0" baseline="0" dirty="0">
                <a:ln>
                  <a:noFill/>
                </a:ln>
                <a:solidFill>
                  <a:srgbClr val="84BD00"/>
                </a:solidFill>
                <a:effectLst/>
                <a:latin typeface="Arial Narrow" pitchFamily="34" charset="0"/>
                <a:cs typeface="Arial" pitchFamily="34" charset="0"/>
              </a:rPr>
              <a:t>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763218038"/>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rot="16200000">
            <a:off x="-2430000" y="2488561"/>
            <a:ext cx="5158228" cy="181106"/>
          </a:xfrm>
          <a:prstGeom prst="rect">
            <a:avLst/>
          </a:prstGeom>
          <a:noFill/>
        </p:spPr>
        <p:txBody>
          <a:bodyPr wrap="square" lIns="87916" tIns="43957" rIns="87916" bIns="43957"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600" b="1" i="0" cap="none" spc="0" dirty="0">
                <a:ln>
                  <a:noFill/>
                </a:ln>
                <a:solidFill>
                  <a:srgbClr val="E87722"/>
                </a:solidFill>
                <a:effectLst/>
                <a:latin typeface="Arial Narrow" pitchFamily="34" charset="0"/>
                <a:cs typeface="Arial" pitchFamily="34" charset="0"/>
              </a:rPr>
              <a:t>3DS.COM/3DSWYM</a:t>
            </a:r>
            <a:r>
              <a:rPr lang="en-US" sz="600" b="0" cap="none" spc="0" baseline="0" dirty="0">
                <a:ln>
                  <a:noFill/>
                </a:ln>
                <a:solidFill>
                  <a:srgbClr val="E87722"/>
                </a:solidFill>
                <a:effectLst/>
                <a:latin typeface="Arial Narrow" pitchFamily="34" charset="0"/>
                <a:cs typeface="Arial" pitchFamily="34" charset="0"/>
              </a:rPr>
              <a:t> </a:t>
            </a:r>
            <a:r>
              <a:rPr lang="en-US" sz="600" b="0" cap="none" spc="0" dirty="0">
                <a:ln>
                  <a:noFill/>
                </a:ln>
                <a:solidFill>
                  <a:srgbClr val="005386"/>
                </a:solidFill>
                <a:effectLst/>
                <a:latin typeface="Arial Narrow" pitchFamily="34" charset="0"/>
                <a:cs typeface="Arial" pitchFamily="34" charset="0"/>
              </a:rPr>
              <a:t>© Dassault Systèmes | </a:t>
            </a:r>
            <a:r>
              <a:rPr lang="en-US" sz="600" b="0" cap="none" spc="0" noProof="0" dirty="0">
                <a:ln>
                  <a:noFill/>
                </a:ln>
                <a:solidFill>
                  <a:srgbClr val="005386"/>
                </a:solidFill>
                <a:effectLst/>
                <a:latin typeface="Arial Narrow" pitchFamily="34" charset="0"/>
                <a:cs typeface="Arial" pitchFamily="34" charset="0"/>
              </a:rPr>
              <a:t>Confidential</a:t>
            </a:r>
            <a:r>
              <a:rPr lang="en-US" sz="600" b="0" cap="none" spc="0" dirty="0">
                <a:ln>
                  <a:noFill/>
                </a:ln>
                <a:solidFill>
                  <a:srgbClr val="005386"/>
                </a:solidFill>
                <a:effectLst/>
                <a:latin typeface="Arial Narrow" pitchFamily="34" charset="0"/>
                <a:cs typeface="Arial" pitchFamily="34" charset="0"/>
              </a:rPr>
              <a:t> Information | </a:t>
            </a:r>
            <a:fld id="{7932CEB9-7706-4840-A8AE-48D24CB336EF}" type="datetimeFigureOut">
              <a:rPr lang="en-US" sz="600" b="0" cap="none" spc="0" smtClean="0">
                <a:ln>
                  <a:noFill/>
                </a:ln>
                <a:solidFill>
                  <a:srgbClr val="005386"/>
                </a:solidFill>
                <a:effectLst/>
                <a:latin typeface="Arial Narrow" pitchFamily="34" charset="0"/>
                <a:cs typeface="Arial" pitchFamily="34" charset="0"/>
              </a:rPr>
              <a:pPr algn="ctr"/>
              <a:t>6/10/2019</a:t>
            </a:fld>
            <a:r>
              <a:rPr lang="en-US" sz="600" b="0" cap="none" spc="0" dirty="0">
                <a:ln>
                  <a:noFill/>
                </a:ln>
                <a:solidFill>
                  <a:srgbClr val="005386"/>
                </a:solidFill>
                <a:effectLst/>
                <a:latin typeface="Arial Narrow" pitchFamily="34" charset="0"/>
                <a:cs typeface="Arial" pitchFamily="34" charset="0"/>
              </a:rPr>
              <a:t> | ref.: 3DS_Document_2014</a:t>
            </a:r>
          </a:p>
        </p:txBody>
      </p:sp>
      <p:sp>
        <p:nvSpPr>
          <p:cNvPr id="2" name="Espace réservé du titre 1"/>
          <p:cNvSpPr>
            <a:spLocks noGrp="1"/>
          </p:cNvSpPr>
          <p:nvPr>
            <p:ph type="title"/>
          </p:nvPr>
        </p:nvSpPr>
        <p:spPr>
          <a:xfrm>
            <a:off x="719572" y="361747"/>
            <a:ext cx="7920880" cy="374073"/>
          </a:xfrm>
          <a:prstGeom prst="rect">
            <a:avLst/>
          </a:prstGeom>
        </p:spPr>
        <p:txBody>
          <a:bodyPr vert="horz" lIns="87916" tIns="43957" rIns="87916" bIns="43957" rtlCol="0" anchor="ctr">
            <a:noAutofit/>
          </a:bodyPr>
          <a:lstStyle/>
          <a:p>
            <a:r>
              <a:rPr lang="en-US" noProof="0" dirty="0"/>
              <a:t>Main Title</a:t>
            </a:r>
          </a:p>
        </p:txBody>
      </p:sp>
      <p:sp>
        <p:nvSpPr>
          <p:cNvPr id="3" name="Espace réservé du texte 2"/>
          <p:cNvSpPr>
            <a:spLocks noGrp="1"/>
          </p:cNvSpPr>
          <p:nvPr>
            <p:ph type="body" idx="1"/>
          </p:nvPr>
        </p:nvSpPr>
        <p:spPr>
          <a:xfrm>
            <a:off x="762000" y="1306871"/>
            <a:ext cx="7878452" cy="3093065"/>
          </a:xfrm>
          <a:prstGeom prst="rect">
            <a:avLst/>
          </a:prstGeom>
        </p:spPr>
        <p:txBody>
          <a:bodyPr vert="horz" lIns="87916" tIns="43957" rIns="87916" bIns="439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5" name="Espace réservé du numéro de diapositive 5"/>
          <p:cNvSpPr txBox="1">
            <a:spLocks/>
          </p:cNvSpPr>
          <p:nvPr userDrawn="1"/>
        </p:nvSpPr>
        <p:spPr>
          <a:xfrm>
            <a:off x="0" y="4803998"/>
            <a:ext cx="395536" cy="360040"/>
          </a:xfrm>
          <a:prstGeom prst="rect">
            <a:avLst/>
          </a:prstGeom>
        </p:spPr>
        <p:txBody>
          <a:bodyPr lIns="87916" tIns="43957" rIns="87916" bIns="43957" anchor="ctr"/>
          <a:lstStyle>
            <a:lvl1pPr>
              <a:defRPr sz="1000">
                <a:latin typeface="Arial" pitchFamily="34" charset="0"/>
                <a:cs typeface="Arial" pitchFamily="34" charset="0"/>
              </a:defRPr>
            </a:lvl1pPr>
          </a:lstStyle>
          <a:p>
            <a:pPr marL="0" marR="0" lvl="0" indent="0" algn="ctr" defTabSz="879152" rtl="0" eaLnBrk="1" fontAlgn="auto" latinLnBrk="0" hangingPunct="1">
              <a:lnSpc>
                <a:spcPct val="100000"/>
              </a:lnSpc>
              <a:spcBef>
                <a:spcPts val="0"/>
              </a:spcBef>
              <a:spcAft>
                <a:spcPts val="0"/>
              </a:spcAft>
              <a:buClrTx/>
              <a:buSzTx/>
              <a:buFontTx/>
              <a:buNone/>
              <a:tabLst/>
              <a:defRPr/>
            </a:pPr>
            <a:fld id="{77E95206-EC0C-43EF-8E7D-2BA7BDFE308A}" type="slidenum">
              <a:rPr kumimoji="0" lang="en-US" sz="9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ctr" defTabSz="87915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172975609"/>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Lst>
  <p:txStyles>
    <p:titleStyle>
      <a:lvl1pPr algn="l" defTabSz="879152" rtl="0" eaLnBrk="1" latinLnBrk="0" hangingPunct="1">
        <a:spcBef>
          <a:spcPct val="0"/>
        </a:spcBef>
        <a:buNone/>
        <a:defRPr lang="en-US" sz="3200" b="0" i="0" kern="1200" spc="0" baseline="0" noProof="0" dirty="0">
          <a:solidFill>
            <a:srgbClr val="005386"/>
          </a:solidFill>
          <a:effectLst/>
          <a:latin typeface="+mj-lt"/>
          <a:ea typeface="+mj-ea"/>
          <a:cs typeface="3ds Condensed"/>
        </a:defRPr>
      </a:lvl1pPr>
    </p:titleStyle>
    <p:bodyStyle>
      <a:lvl1pPr marL="252000" indent="-252000" algn="l" defTabSz="879152" rtl="0" eaLnBrk="1" latinLnBrk="0" hangingPunct="1">
        <a:lnSpc>
          <a:spcPct val="100000"/>
        </a:lnSpc>
        <a:spcBef>
          <a:spcPts val="800"/>
        </a:spcBef>
        <a:buClr>
          <a:srgbClr val="005386"/>
        </a:buClr>
        <a:buSzPct val="100000"/>
        <a:buFont typeface="Arial"/>
        <a:buChar char="•"/>
        <a:defRPr sz="2000" b="0" i="0" kern="900" spc="0">
          <a:solidFill>
            <a:srgbClr val="005386"/>
          </a:solidFill>
          <a:latin typeface="+mn-lt"/>
          <a:ea typeface="+mn-ea"/>
          <a:cs typeface="3ds Light"/>
        </a:defRPr>
      </a:lvl1pPr>
      <a:lvl2pPr marL="504000" marR="0" indent="-234000" algn="l" defTabSz="879152" rtl="0" eaLnBrk="1" fontAlgn="auto" latinLnBrk="0" hangingPunct="1">
        <a:lnSpc>
          <a:spcPct val="100000"/>
        </a:lnSpc>
        <a:spcBef>
          <a:spcPts val="600"/>
        </a:spcBef>
        <a:spcAft>
          <a:spcPts val="0"/>
        </a:spcAft>
        <a:buClr>
          <a:srgbClr val="005386"/>
        </a:buClr>
        <a:buSzPct val="100000"/>
        <a:buFont typeface="Arial"/>
        <a:buChar char="•"/>
        <a:tabLst/>
        <a:defRPr sz="1800" b="0" i="0" kern="900" spc="0" baseline="0">
          <a:solidFill>
            <a:srgbClr val="005386"/>
          </a:solidFill>
          <a:latin typeface="+mn-lt"/>
          <a:ea typeface="+mn-ea"/>
          <a:cs typeface="3ds Light"/>
        </a:defRPr>
      </a:lvl2pPr>
      <a:lvl3pPr marL="756000" marR="0" indent="-216000" algn="l" defTabSz="879152" rtl="0" eaLnBrk="1" fontAlgn="auto" latinLnBrk="0" hangingPunct="1">
        <a:lnSpc>
          <a:spcPct val="100000"/>
        </a:lnSpc>
        <a:spcBef>
          <a:spcPts val="400"/>
        </a:spcBef>
        <a:spcAft>
          <a:spcPts val="0"/>
        </a:spcAft>
        <a:buClr>
          <a:srgbClr val="005386"/>
        </a:buClr>
        <a:buSzPct val="100000"/>
        <a:buFont typeface="Arial"/>
        <a:buChar char="•"/>
        <a:tabLst/>
        <a:defRPr sz="1600" b="0" i="0" kern="900" spc="0">
          <a:solidFill>
            <a:srgbClr val="005386"/>
          </a:solidFill>
          <a:latin typeface="+mn-lt"/>
          <a:ea typeface="+mn-ea"/>
          <a:cs typeface="3ds Light"/>
        </a:defRPr>
      </a:lvl3pPr>
      <a:lvl4pPr marL="972000" indent="-180000" algn="l" defTabSz="879152" rtl="0" eaLnBrk="1" latinLnBrk="0" hangingPunct="1">
        <a:lnSpc>
          <a:spcPct val="100000"/>
        </a:lnSpc>
        <a:spcBef>
          <a:spcPts val="400"/>
        </a:spcBef>
        <a:buClr>
          <a:srgbClr val="005386"/>
        </a:buClr>
        <a:buSzPct val="100000"/>
        <a:buFont typeface="Arial"/>
        <a:buChar char="•"/>
        <a:defRPr sz="1400" b="0" i="0" kern="900" spc="-70">
          <a:solidFill>
            <a:srgbClr val="005386"/>
          </a:solidFill>
          <a:latin typeface="+mn-lt"/>
          <a:ea typeface="+mn-ea"/>
          <a:cs typeface="3ds Light"/>
        </a:defRPr>
      </a:lvl4pPr>
      <a:lvl5pPr marL="1251450" indent="-171450" algn="l" defTabSz="879152" rtl="0" eaLnBrk="1" latinLnBrk="0" hangingPunct="1">
        <a:lnSpc>
          <a:spcPct val="100000"/>
        </a:lnSpc>
        <a:spcBef>
          <a:spcPts val="300"/>
        </a:spcBef>
        <a:buClr>
          <a:srgbClr val="005386"/>
        </a:buClr>
        <a:buSzPct val="100000"/>
        <a:buFont typeface="Arial"/>
        <a:buChar char="•"/>
        <a:defRPr sz="1200" b="0" i="0" kern="1200" baseline="0">
          <a:solidFill>
            <a:srgbClr val="005386"/>
          </a:solidFill>
          <a:latin typeface="+mn-lt"/>
          <a:ea typeface="+mn-ea"/>
          <a:cs typeface="3ds Light"/>
        </a:defRPr>
      </a:lvl5pPr>
      <a:lvl6pPr marL="2417668"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857243"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96819"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736395" indent="-219788" algn="l" defTabSz="87915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879152" rtl="0" eaLnBrk="1" latinLnBrk="0" hangingPunct="1">
        <a:defRPr sz="1700" kern="1200">
          <a:solidFill>
            <a:schemeClr val="tx1"/>
          </a:solidFill>
          <a:latin typeface="+mn-lt"/>
          <a:ea typeface="+mn-ea"/>
          <a:cs typeface="+mn-cs"/>
        </a:defRPr>
      </a:lvl1pPr>
      <a:lvl2pPr marL="439576" algn="l" defTabSz="879152" rtl="0" eaLnBrk="1" latinLnBrk="0" hangingPunct="1">
        <a:defRPr sz="1700" kern="1200">
          <a:solidFill>
            <a:schemeClr val="tx1"/>
          </a:solidFill>
          <a:latin typeface="+mn-lt"/>
          <a:ea typeface="+mn-ea"/>
          <a:cs typeface="+mn-cs"/>
        </a:defRPr>
      </a:lvl2pPr>
      <a:lvl3pPr marL="879152" algn="l" defTabSz="879152" rtl="0" eaLnBrk="1" latinLnBrk="0" hangingPunct="1">
        <a:defRPr sz="1700" kern="1200">
          <a:solidFill>
            <a:schemeClr val="tx1"/>
          </a:solidFill>
          <a:latin typeface="+mn-lt"/>
          <a:ea typeface="+mn-ea"/>
          <a:cs typeface="+mn-cs"/>
        </a:defRPr>
      </a:lvl3pPr>
      <a:lvl4pPr marL="1318728" algn="l" defTabSz="879152" rtl="0" eaLnBrk="1" latinLnBrk="0" hangingPunct="1">
        <a:defRPr sz="1700" kern="1200">
          <a:solidFill>
            <a:schemeClr val="tx1"/>
          </a:solidFill>
          <a:latin typeface="+mn-lt"/>
          <a:ea typeface="+mn-ea"/>
          <a:cs typeface="+mn-cs"/>
        </a:defRPr>
      </a:lvl4pPr>
      <a:lvl5pPr marL="1758303" algn="l" defTabSz="879152" rtl="0" eaLnBrk="1" latinLnBrk="0" hangingPunct="1">
        <a:defRPr sz="1700" kern="1200">
          <a:solidFill>
            <a:schemeClr val="tx1"/>
          </a:solidFill>
          <a:latin typeface="+mn-lt"/>
          <a:ea typeface="+mn-ea"/>
          <a:cs typeface="+mn-cs"/>
        </a:defRPr>
      </a:lvl5pPr>
      <a:lvl6pPr marL="2197879" algn="l" defTabSz="879152" rtl="0" eaLnBrk="1" latinLnBrk="0" hangingPunct="1">
        <a:defRPr sz="1700" kern="1200">
          <a:solidFill>
            <a:schemeClr val="tx1"/>
          </a:solidFill>
          <a:latin typeface="+mn-lt"/>
          <a:ea typeface="+mn-ea"/>
          <a:cs typeface="+mn-cs"/>
        </a:defRPr>
      </a:lvl6pPr>
      <a:lvl7pPr marL="2637455" algn="l" defTabSz="879152" rtl="0" eaLnBrk="1" latinLnBrk="0" hangingPunct="1">
        <a:defRPr sz="1700" kern="1200">
          <a:solidFill>
            <a:schemeClr val="tx1"/>
          </a:solidFill>
          <a:latin typeface="+mn-lt"/>
          <a:ea typeface="+mn-ea"/>
          <a:cs typeface="+mn-cs"/>
        </a:defRPr>
      </a:lvl7pPr>
      <a:lvl8pPr marL="3077031" algn="l" defTabSz="879152" rtl="0" eaLnBrk="1" latinLnBrk="0" hangingPunct="1">
        <a:defRPr sz="1700" kern="1200">
          <a:solidFill>
            <a:schemeClr val="tx1"/>
          </a:solidFill>
          <a:latin typeface="+mn-lt"/>
          <a:ea typeface="+mn-ea"/>
          <a:cs typeface="+mn-cs"/>
        </a:defRPr>
      </a:lvl8pPr>
      <a:lvl9pPr marL="3516607" algn="l" defTabSz="879152"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32.png"/><Relationship Id="rId2" Type="http://schemas.openxmlformats.org/officeDocument/2006/relationships/diagramData" Target="../diagrams/data5.xml"/><Relationship Id="rId1" Type="http://schemas.openxmlformats.org/officeDocument/2006/relationships/slideLayout" Target="../slideLayouts/slideLayout1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Layout" Target="../diagrams/layout6.xml"/><Relationship Id="rId7" Type="http://schemas.openxmlformats.org/officeDocument/2006/relationships/image" Target="../media/image33.png"/><Relationship Id="rId2" Type="http://schemas.openxmlformats.org/officeDocument/2006/relationships/diagramData" Target="../diagrams/data6.xml"/><Relationship Id="rId1" Type="http://schemas.openxmlformats.org/officeDocument/2006/relationships/slideLayout" Target="../slideLayouts/slideLayout1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www.solidworks.com/vrc/Services/service_requests.html" TargetMode="External"/><Relationship Id="rId1" Type="http://schemas.openxmlformats.org/officeDocument/2006/relationships/slideLayout" Target="../slideLayouts/slideLayout16.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Layout" Target="../diagrams/layout1.xml"/><Relationship Id="rId7" Type="http://schemas.openxmlformats.org/officeDocument/2006/relationships/image" Target="../media/image23.png"/><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microsoft.com/office/2007/relationships/hdphoto" Target="../media/hdphoto1.wdp"/></Relationships>
</file>

<file path=ppt/slides/_rels/slide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Layout" Target="../diagrams/layout2.xml"/><Relationship Id="rId7" Type="http://schemas.openxmlformats.org/officeDocument/2006/relationships/image" Target="../media/image25.png"/><Relationship Id="rId2" Type="http://schemas.openxmlformats.org/officeDocument/2006/relationships/diagramData" Target="../diagrams/data2.xml"/><Relationship Id="rId1" Type="http://schemas.openxmlformats.org/officeDocument/2006/relationships/slideLayout" Target="../slideLayouts/slideLayout1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microsoft.com/office/2007/relationships/hdphoto" Target="../media/hdphoto1.wdp"/></Relationships>
</file>

<file path=ppt/slides/_rels/slide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Layout" Target="../diagrams/layout3.xml"/><Relationship Id="rId7" Type="http://schemas.openxmlformats.org/officeDocument/2006/relationships/image" Target="../media/image26.png"/><Relationship Id="rId2" Type="http://schemas.openxmlformats.org/officeDocument/2006/relationships/diagramData" Target="../diagrams/data3.xml"/><Relationship Id="rId1" Type="http://schemas.openxmlformats.org/officeDocument/2006/relationships/slideLayout" Target="../slideLayouts/slideLayout16.xml"/><Relationship Id="rId6" Type="http://schemas.microsoft.com/office/2007/relationships/diagramDrawing" Target="../diagrams/drawing3.xml"/><Relationship Id="rId5" Type="http://schemas.openxmlformats.org/officeDocument/2006/relationships/diagramColors" Target="../diagrams/colors3.xml"/><Relationship Id="rId10" Type="http://schemas.microsoft.com/office/2007/relationships/hdphoto" Target="../media/hdphoto1.wdp"/><Relationship Id="rId4" Type="http://schemas.openxmlformats.org/officeDocument/2006/relationships/diagramQuickStyle" Target="../diagrams/quickStyle3.xml"/><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Layout" Target="../diagrams/layout4.xml"/><Relationship Id="rId7" Type="http://schemas.openxmlformats.org/officeDocument/2006/relationships/image" Target="../media/image28.png"/><Relationship Id="rId2" Type="http://schemas.openxmlformats.org/officeDocument/2006/relationships/diagramData" Target="../diagrams/data4.xml"/><Relationship Id="rId1" Type="http://schemas.openxmlformats.org/officeDocument/2006/relationships/slideLayout" Target="../slideLayouts/slideLayout16.xml"/><Relationship Id="rId6" Type="http://schemas.microsoft.com/office/2007/relationships/diagramDrawing" Target="../diagrams/drawing4.xml"/><Relationship Id="rId5" Type="http://schemas.openxmlformats.org/officeDocument/2006/relationships/diagramColors" Target="../diagrams/colors4.xml"/><Relationship Id="rId10" Type="http://schemas.microsoft.com/office/2007/relationships/hdphoto" Target="../media/hdphoto1.wdp"/><Relationship Id="rId4" Type="http://schemas.openxmlformats.org/officeDocument/2006/relationships/diagramQuickStyle" Target="../diagrams/quickStyle4.xml"/><Relationship Id="rId9"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s://www.solidworks.com/sw/support/SystemRequirements.html" TargetMode="Externa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a:xfrm>
            <a:off x="3131840" y="483518"/>
            <a:ext cx="5688632" cy="1008112"/>
          </a:xfrm>
        </p:spPr>
        <p:txBody>
          <a:bodyPr>
            <a:normAutofit/>
          </a:bodyPr>
          <a:lstStyle/>
          <a:p>
            <a:r>
              <a:rPr lang="en-US" sz="2800" dirty="0"/>
              <a:t>PTC </a:t>
            </a:r>
            <a:r>
              <a:rPr lang="en-US" sz="2800" dirty="0" smtClean="0"/>
              <a:t>Creo® </a:t>
            </a:r>
            <a:r>
              <a:rPr lang="en-US" sz="2800" dirty="0"/>
              <a:t>Parametric </a:t>
            </a:r>
            <a:r>
              <a:rPr lang="en-US" sz="2800" dirty="0" smtClean="0"/>
              <a:t>Integration </a:t>
            </a:r>
            <a:endParaRPr lang="en-US" sz="2800" dirty="0" smtClean="0"/>
          </a:p>
          <a:p>
            <a:r>
              <a:rPr lang="en-US" sz="2800" dirty="0" smtClean="0"/>
              <a:t>To </a:t>
            </a:r>
            <a:r>
              <a:rPr lang="en-US" sz="2800" dirty="0"/>
              <a:t>SOLIDWORKS PDM</a:t>
            </a:r>
            <a:endParaRPr lang="de-DE" sz="2800" dirty="0"/>
          </a:p>
        </p:txBody>
      </p:sp>
      <p:pic>
        <p:nvPicPr>
          <p:cNvPr id="4" name="Picture 3"/>
          <p:cNvPicPr>
            <a:picLocks noChangeAspect="1"/>
          </p:cNvPicPr>
          <p:nvPr/>
        </p:nvPicPr>
        <p:blipFill>
          <a:blip r:embed="rId2"/>
          <a:stretch>
            <a:fillRect/>
          </a:stretch>
        </p:blipFill>
        <p:spPr>
          <a:xfrm>
            <a:off x="6228184" y="1995686"/>
            <a:ext cx="1849388" cy="1849388"/>
          </a:xfrm>
          <a:prstGeom prst="rect">
            <a:avLst/>
          </a:prstGeom>
        </p:spPr>
      </p:pic>
      <p:pic>
        <p:nvPicPr>
          <p:cNvPr id="7" name="Picture 6"/>
          <p:cNvPicPr>
            <a:picLocks noChangeAspect="1"/>
          </p:cNvPicPr>
          <p:nvPr/>
        </p:nvPicPr>
        <p:blipFill>
          <a:blip r:embed="rId3"/>
          <a:stretch>
            <a:fillRect/>
          </a:stretch>
        </p:blipFill>
        <p:spPr>
          <a:xfrm>
            <a:off x="4355976" y="1995686"/>
            <a:ext cx="1800200" cy="1849388"/>
          </a:xfrm>
          <a:prstGeom prst="rect">
            <a:avLst/>
          </a:prstGeom>
        </p:spPr>
      </p:pic>
    </p:spTree>
    <p:extLst>
      <p:ext uri="{BB962C8B-B14F-4D97-AF65-F5344CB8AC3E}">
        <p14:creationId xmlns:p14="http://schemas.microsoft.com/office/powerpoint/2010/main" val="6060768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Documentations and papers</a:t>
            </a:r>
            <a:endParaRPr lang="en-US" dirty="0"/>
          </a:p>
        </p:txBody>
      </p:sp>
      <p:graphicFrame>
        <p:nvGraphicFramePr>
          <p:cNvPr id="5" name="Diagram 4"/>
          <p:cNvGraphicFramePr/>
          <p:nvPr>
            <p:extLst>
              <p:ext uri="{D42A27DB-BD31-4B8C-83A1-F6EECF244321}">
                <p14:modId xmlns:p14="http://schemas.microsoft.com/office/powerpoint/2010/main" val="3507936115"/>
              </p:ext>
            </p:extLst>
          </p:nvPr>
        </p:nvGraphicFramePr>
        <p:xfrm>
          <a:off x="846627" y="843558"/>
          <a:ext cx="7812868"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Image result for documentatio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86916" y="175416"/>
            <a:ext cx="545158" cy="545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0010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Installation </a:t>
            </a:r>
            <a:r>
              <a:rPr lang="en-US" dirty="0" smtClean="0"/>
              <a:t>Components</a:t>
            </a:r>
            <a:endParaRPr lang="en-US" dirty="0"/>
          </a:p>
        </p:txBody>
      </p:sp>
      <p:graphicFrame>
        <p:nvGraphicFramePr>
          <p:cNvPr id="2" name="Diagram 1"/>
          <p:cNvGraphicFramePr/>
          <p:nvPr>
            <p:extLst>
              <p:ext uri="{D42A27DB-BD31-4B8C-83A1-F6EECF244321}">
                <p14:modId xmlns:p14="http://schemas.microsoft.com/office/powerpoint/2010/main" val="1586084689"/>
              </p:ext>
            </p:extLst>
          </p:nvPr>
        </p:nvGraphicFramePr>
        <p:xfrm>
          <a:off x="697639" y="1275606"/>
          <a:ext cx="6394641" cy="1872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Grafik 8"/>
          <p:cNvPicPr/>
          <p:nvPr/>
        </p:nvPicPr>
        <p:blipFill>
          <a:blip r:embed="rId7"/>
          <a:stretch>
            <a:fillRect/>
          </a:stretch>
        </p:blipFill>
        <p:spPr>
          <a:xfrm>
            <a:off x="7164288" y="2584007"/>
            <a:ext cx="1800200" cy="1555923"/>
          </a:xfrm>
          <a:prstGeom prst="rect">
            <a:avLst/>
          </a:prstGeom>
          <a:ln>
            <a:solidFill>
              <a:schemeClr val="bg2"/>
            </a:solidFill>
          </a:ln>
        </p:spPr>
      </p:pic>
      <p:pic>
        <p:nvPicPr>
          <p:cNvPr id="6" name="Grafik 6"/>
          <p:cNvPicPr/>
          <p:nvPr/>
        </p:nvPicPr>
        <p:blipFill>
          <a:blip r:embed="rId8"/>
          <a:stretch>
            <a:fillRect/>
          </a:stretch>
        </p:blipFill>
        <p:spPr>
          <a:xfrm>
            <a:off x="2699421" y="2931790"/>
            <a:ext cx="3961181" cy="1080120"/>
          </a:xfrm>
          <a:prstGeom prst="rect">
            <a:avLst/>
          </a:prstGeom>
          <a:ln>
            <a:solidFill>
              <a:schemeClr val="tx1"/>
            </a:solidFill>
          </a:ln>
        </p:spPr>
      </p:pic>
      <p:sp>
        <p:nvSpPr>
          <p:cNvPr id="7" name="TextBox 6"/>
          <p:cNvSpPr txBox="1"/>
          <p:nvPr/>
        </p:nvSpPr>
        <p:spPr>
          <a:xfrm>
            <a:off x="3751178" y="4267950"/>
            <a:ext cx="5392822" cy="338554"/>
          </a:xfrm>
          <a:prstGeom prst="rect">
            <a:avLst/>
          </a:prstGeom>
          <a:noFill/>
        </p:spPr>
        <p:txBody>
          <a:bodyPr wrap="none" rtlCol="0">
            <a:spAutoFit/>
          </a:bodyPr>
          <a:lstStyle/>
          <a:p>
            <a:pPr algn="r"/>
            <a:r>
              <a:rPr lang="en-US" sz="1600" dirty="0" smtClean="0">
                <a:solidFill>
                  <a:schemeClr val="tx2"/>
                </a:solidFill>
              </a:rPr>
              <a:t>**Detailed installation information are available at the installation guide</a:t>
            </a:r>
            <a:endParaRPr lang="en-US" sz="1600" dirty="0">
              <a:solidFill>
                <a:schemeClr val="tx2"/>
              </a:solidFill>
            </a:endParaRPr>
          </a:p>
        </p:txBody>
      </p:sp>
      <p:pic>
        <p:nvPicPr>
          <p:cNvPr id="8" name="Picture 7">
            <a:extLst>
              <a:ext uri="{FF2B5EF4-FFF2-40B4-BE49-F238E27FC236}">
                <a16:creationId xmlns:a16="http://schemas.microsoft.com/office/drawing/2014/main" id="{175CC342-C6DE-489A-B4FB-A8B83D737F98}"/>
              </a:ext>
            </a:extLst>
          </p:cNvPr>
          <p:cNvPicPr>
            <a:picLocks noChangeAspect="1"/>
          </p:cNvPicPr>
          <p:nvPr/>
        </p:nvPicPr>
        <p:blipFill>
          <a:blip r:embed="rId9"/>
          <a:stretch>
            <a:fillRect/>
          </a:stretch>
        </p:blipFill>
        <p:spPr>
          <a:xfrm>
            <a:off x="785833" y="3256846"/>
            <a:ext cx="1487655" cy="1180381"/>
          </a:xfrm>
          <a:prstGeom prst="rect">
            <a:avLst/>
          </a:prstGeom>
          <a:ln>
            <a:solidFill>
              <a:schemeClr val="tx1"/>
            </a:solidFill>
          </a:ln>
        </p:spPr>
      </p:pic>
    </p:spTree>
    <p:extLst>
      <p:ext uri="{BB962C8B-B14F-4D97-AF65-F5344CB8AC3E}">
        <p14:creationId xmlns:p14="http://schemas.microsoft.com/office/powerpoint/2010/main" val="38016931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smtClean="0">
                <a:latin typeface="3ds Condensed" panose="02000503020000020004" pitchFamily="50" charset="0"/>
              </a:rPr>
              <a:t>Support Process</a:t>
            </a:r>
            <a:endParaRPr lang="en-US" dirty="0">
              <a:latin typeface="3ds Condensed" panose="02000503020000020004" pitchFamily="50" charset="0"/>
            </a:endParaRPr>
          </a:p>
        </p:txBody>
      </p:sp>
      <p:sp>
        <p:nvSpPr>
          <p:cNvPr id="6" name="Content Placeholder 5"/>
          <p:cNvSpPr>
            <a:spLocks noGrp="1"/>
          </p:cNvSpPr>
          <p:nvPr>
            <p:ph sz="quarter" idx="15"/>
          </p:nvPr>
        </p:nvSpPr>
        <p:spPr>
          <a:xfrm>
            <a:off x="885539" y="987574"/>
            <a:ext cx="7777163" cy="3600400"/>
          </a:xfrm>
        </p:spPr>
        <p:txBody>
          <a:bodyPr>
            <a:normAutofit/>
          </a:bodyPr>
          <a:lstStyle/>
          <a:p>
            <a:pPr marL="0" indent="0">
              <a:buNone/>
            </a:pPr>
            <a:r>
              <a:rPr lang="en-US" dirty="0"/>
              <a:t>The support process is the same as SOLIDWORKS PDM. The customer must first contact their Value Added Reseller. The second level is SOLIDWORKS Technical support through Service Requests. Please visit the following link to learn more about SOLIDWORKS support processes:</a:t>
            </a:r>
          </a:p>
          <a:p>
            <a:pPr>
              <a:buFont typeface="Wingdings" panose="05000000000000000000" pitchFamily="2" charset="2"/>
              <a:buChar char="Ø"/>
            </a:pPr>
            <a:r>
              <a:rPr lang="en-US" dirty="0"/>
              <a:t> </a:t>
            </a:r>
            <a:r>
              <a:rPr lang="en-US" u="sng" dirty="0">
                <a:hlinkClick r:id="rId2"/>
              </a:rPr>
              <a:t>https://www.solidworks.com/vrc/Services/service_requests.html</a:t>
            </a:r>
            <a:endParaRPr lang="en-US" dirty="0"/>
          </a:p>
          <a:p>
            <a:pPr marL="270000" lvl="1" indent="0">
              <a:buNone/>
            </a:pPr>
            <a:endParaRPr lang="de-DE" sz="1400" dirty="0">
              <a:latin typeface="3ds Condensed" panose="02000503020000020004" pitchFamily="50" charset="0"/>
            </a:endParaRPr>
          </a:p>
          <a:p>
            <a:endParaRPr lang="de-DE" dirty="0"/>
          </a:p>
          <a:p>
            <a:pPr marL="0" indent="0">
              <a:buNone/>
            </a:pPr>
            <a:endParaRPr lang="de-DE" dirty="0"/>
          </a:p>
          <a:p>
            <a:pPr lvl="1"/>
            <a:endParaRPr lang="de-DE" dirty="0"/>
          </a:p>
          <a:p>
            <a:endParaRPr lang="de-DE" dirty="0"/>
          </a:p>
          <a:p>
            <a:pPr lvl="1"/>
            <a:endParaRPr lang="de-DE" dirty="0"/>
          </a:p>
          <a:p>
            <a:pPr lvl="1"/>
            <a:endParaRPr lang="de-DE" dirty="0"/>
          </a:p>
          <a:p>
            <a:pPr lvl="1"/>
            <a:endParaRPr lang="de-DE" dirty="0"/>
          </a:p>
          <a:p>
            <a:endParaRPr lang="de-DE" dirty="0"/>
          </a:p>
          <a:p>
            <a:endParaRPr lang="de-DE" dirty="0"/>
          </a:p>
          <a:p>
            <a:pPr marL="0" indent="0">
              <a:buNone/>
            </a:pPr>
            <a:endParaRPr lang="de-DE" dirty="0"/>
          </a:p>
          <a:p>
            <a:endParaRPr lang="en-GB" dirty="0"/>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foregroundMark x1="20020" y1="26953" x2="20020" y2="26953"/>
                        <a14:foregroundMark x1="54199" y1="27246" x2="54199" y2="27246"/>
                      </a14:backgroundRemoval>
                    </a14:imgEffect>
                  </a14:imgLayer>
                </a14:imgProps>
              </a:ext>
            </a:extLst>
          </a:blip>
          <a:stretch>
            <a:fillRect/>
          </a:stretch>
        </p:blipFill>
        <p:spPr>
          <a:xfrm>
            <a:off x="7956376" y="126607"/>
            <a:ext cx="844352" cy="844352"/>
          </a:xfrm>
          <a:prstGeom prst="rect">
            <a:avLst/>
          </a:prstGeom>
        </p:spPr>
      </p:pic>
    </p:spTree>
    <p:extLst>
      <p:ext uri="{BB962C8B-B14F-4D97-AF65-F5344CB8AC3E}">
        <p14:creationId xmlns:p14="http://schemas.microsoft.com/office/powerpoint/2010/main" val="22998459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96854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latin typeface="3ds Condensed" panose="02000503020000020004" pitchFamily="50" charset="0"/>
              </a:rPr>
              <a:t>General Information</a:t>
            </a:r>
            <a:endParaRPr lang="de-DE" dirty="0">
              <a:latin typeface="3ds Condensed" panose="02000503020000020004" pitchFamily="50" charset="0"/>
            </a:endParaRPr>
          </a:p>
        </p:txBody>
      </p:sp>
      <p:sp>
        <p:nvSpPr>
          <p:cNvPr id="6" name="Content Placeholder 5"/>
          <p:cNvSpPr>
            <a:spLocks noGrp="1"/>
          </p:cNvSpPr>
          <p:nvPr>
            <p:ph sz="quarter" idx="15"/>
          </p:nvPr>
        </p:nvSpPr>
        <p:spPr>
          <a:xfrm>
            <a:off x="863600" y="1131590"/>
            <a:ext cx="7777163" cy="3312368"/>
          </a:xfrm>
        </p:spPr>
        <p:txBody>
          <a:bodyPr>
            <a:normAutofit/>
          </a:bodyPr>
          <a:lstStyle/>
          <a:p>
            <a:pPr marL="0" indent="0" algn="just">
              <a:buNone/>
            </a:pPr>
            <a:r>
              <a:rPr lang="en-US" dirty="0" smtClean="0"/>
              <a:t>Dassault Systèmes </a:t>
            </a:r>
            <a:r>
              <a:rPr lang="en-US" dirty="0"/>
              <a:t>SOLIDWORKS is releasing a replacement of </a:t>
            </a:r>
            <a:r>
              <a:rPr lang="en-US" dirty="0" smtClean="0"/>
              <a:t>the </a:t>
            </a:r>
            <a:r>
              <a:rPr lang="en-US" dirty="0"/>
              <a:t>legacy PTC Creo® Integration for SOLIDWORKS PDM. This new integration has been developed using </a:t>
            </a:r>
            <a:r>
              <a:rPr lang="en-US" dirty="0" smtClean="0"/>
              <a:t>most recent </a:t>
            </a:r>
            <a:r>
              <a:rPr lang="en-US" dirty="0"/>
              <a:t>technologies and is therefore more stable and offer better performance. It also supports newer version of: SOLIDWORKS PDM, PTC Creo® and Operating </a:t>
            </a:r>
            <a:r>
              <a:rPr lang="en-US" dirty="0" smtClean="0"/>
              <a:t>Systems.</a:t>
            </a:r>
          </a:p>
          <a:p>
            <a:pPr marL="0" indent="0">
              <a:buNone/>
            </a:pPr>
            <a:endParaRPr lang="en-US" dirty="0"/>
          </a:p>
          <a:p>
            <a:pPr marL="0" indent="0" algn="just">
              <a:buNone/>
            </a:pPr>
            <a:r>
              <a:rPr lang="en-US" sz="1800" b="1" dirty="0"/>
              <a:t>PTC Creo® Integration is meant to be used while transitioning to SOLIDWORKS as the primary CAD tool. It may be used so that any customer can still make minor changes on legacy PTC Creo® models. However, it is not meant to be used as a solution for customers that still use PTC Creo® as the main CAD tool</a:t>
            </a:r>
            <a:r>
              <a:rPr lang="en-US" dirty="0"/>
              <a:t>.</a:t>
            </a:r>
            <a:endParaRPr lang="de-DE" dirty="0"/>
          </a:p>
          <a:p>
            <a:endParaRPr lang="en-GB" dirty="0"/>
          </a:p>
        </p:txBody>
      </p:sp>
      <p:pic>
        <p:nvPicPr>
          <p:cNvPr id="3074" name="Picture 2" descr="Image result for general informat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84368" y="195486"/>
            <a:ext cx="756084" cy="7560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648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Integration components description</a:t>
            </a:r>
            <a:endParaRPr lang="en-US" dirty="0"/>
          </a:p>
        </p:txBody>
      </p:sp>
      <p:graphicFrame>
        <p:nvGraphicFramePr>
          <p:cNvPr id="5" name="Diagram 4"/>
          <p:cNvGraphicFramePr/>
          <p:nvPr>
            <p:extLst>
              <p:ext uri="{D42A27DB-BD31-4B8C-83A1-F6EECF244321}">
                <p14:modId xmlns:p14="http://schemas.microsoft.com/office/powerpoint/2010/main" val="3053075245"/>
              </p:ext>
            </p:extLst>
          </p:nvPr>
        </p:nvGraphicFramePr>
        <p:xfrm>
          <a:off x="816260" y="1203598"/>
          <a:ext cx="3863752" cy="17597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Picture 3">
            <a:extLst>
              <a:ext uri="{FF2B5EF4-FFF2-40B4-BE49-F238E27FC236}">
                <a16:creationId xmlns:a16="http://schemas.microsoft.com/office/drawing/2014/main" id="{C7ED0AC0-10FC-44FE-AE2B-9C9120073D6C}"/>
              </a:ext>
            </a:extLst>
          </p:cNvPr>
          <p:cNvPicPr>
            <a:picLocks noChangeAspect="1"/>
          </p:cNvPicPr>
          <p:nvPr/>
        </p:nvPicPr>
        <p:blipFill>
          <a:blip r:embed="rId7"/>
          <a:stretch>
            <a:fillRect/>
          </a:stretch>
        </p:blipFill>
        <p:spPr>
          <a:xfrm>
            <a:off x="1115616" y="3147814"/>
            <a:ext cx="6524853" cy="988388"/>
          </a:xfrm>
          <a:prstGeom prst="rect">
            <a:avLst/>
          </a:prstGeom>
          <a:ln w="6350">
            <a:solidFill>
              <a:schemeClr val="accent1"/>
            </a:solidFill>
          </a:ln>
        </p:spPr>
      </p:pic>
      <p:sp>
        <p:nvSpPr>
          <p:cNvPr id="12" name="TextBox 11"/>
          <p:cNvSpPr txBox="1"/>
          <p:nvPr/>
        </p:nvSpPr>
        <p:spPr>
          <a:xfrm>
            <a:off x="4932040" y="1634040"/>
            <a:ext cx="3816424" cy="615553"/>
          </a:xfrm>
          <a:prstGeom prst="rect">
            <a:avLst/>
          </a:prstGeom>
          <a:noFill/>
        </p:spPr>
        <p:txBody>
          <a:bodyPr wrap="square" rtlCol="0">
            <a:spAutoFit/>
          </a:bodyPr>
          <a:lstStyle/>
          <a:p>
            <a:r>
              <a:rPr lang="en-US" dirty="0" smtClean="0"/>
              <a:t>Any SOLIDWORKS PDM commands are available from with PTC </a:t>
            </a:r>
            <a:r>
              <a:rPr lang="en-US" dirty="0"/>
              <a:t>Creo® </a:t>
            </a:r>
            <a:r>
              <a:rPr lang="en-US" dirty="0" smtClean="0"/>
              <a:t>directly…</a:t>
            </a:r>
            <a:endParaRPr lang="en-US" dirty="0"/>
          </a:p>
        </p:txBody>
      </p:sp>
      <p:pic>
        <p:nvPicPr>
          <p:cNvPr id="15" name="Picture 14"/>
          <p:cNvPicPr>
            <a:picLocks noChangeAspect="1"/>
          </p:cNvPicPr>
          <p:nvPr/>
        </p:nvPicPr>
        <p:blipFill>
          <a:blip r:embed="rId8">
            <a:extLst>
              <a:ext uri="{BEBA8EAE-BF5A-486C-A8C5-ECC9F3942E4B}">
                <a14:imgProps xmlns:a14="http://schemas.microsoft.com/office/drawing/2010/main">
                  <a14:imgLayer r:embed="rId9">
                    <a14:imgEffect>
                      <a14:backgroundRemoval t="0" b="100000" l="0" r="100000"/>
                    </a14:imgEffect>
                  </a14:imgLayer>
                </a14:imgProps>
              </a:ext>
            </a:extLst>
          </a:blip>
          <a:stretch>
            <a:fillRect/>
          </a:stretch>
        </p:blipFill>
        <p:spPr>
          <a:xfrm>
            <a:off x="890901" y="1563638"/>
            <a:ext cx="449430" cy="449430"/>
          </a:xfrm>
          <a:prstGeom prst="rect">
            <a:avLst/>
          </a:prstGeom>
        </p:spPr>
      </p:pic>
    </p:spTree>
    <p:extLst>
      <p:ext uri="{BB962C8B-B14F-4D97-AF65-F5344CB8AC3E}">
        <p14:creationId xmlns:p14="http://schemas.microsoft.com/office/powerpoint/2010/main" val="6995085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Integration components description</a:t>
            </a:r>
            <a:endParaRPr lang="en-US" dirty="0"/>
          </a:p>
        </p:txBody>
      </p:sp>
      <p:graphicFrame>
        <p:nvGraphicFramePr>
          <p:cNvPr id="5" name="Diagram 4"/>
          <p:cNvGraphicFramePr/>
          <p:nvPr>
            <p:extLst>
              <p:ext uri="{D42A27DB-BD31-4B8C-83A1-F6EECF244321}">
                <p14:modId xmlns:p14="http://schemas.microsoft.com/office/powerpoint/2010/main" val="1226810892"/>
              </p:ext>
            </p:extLst>
          </p:nvPr>
        </p:nvGraphicFramePr>
        <p:xfrm>
          <a:off x="816260" y="1203598"/>
          <a:ext cx="3863752" cy="17597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4">
            <a:extLst>
              <a:ext uri="{FF2B5EF4-FFF2-40B4-BE49-F238E27FC236}">
                <a16:creationId xmlns:a16="http://schemas.microsoft.com/office/drawing/2014/main" id="{82374CA6-ED98-4489-AC29-14D45AE3997A}"/>
              </a:ext>
            </a:extLst>
          </p:cNvPr>
          <p:cNvPicPr>
            <a:picLocks noChangeAspect="1"/>
          </p:cNvPicPr>
          <p:nvPr/>
        </p:nvPicPr>
        <p:blipFill>
          <a:blip r:embed="rId7"/>
          <a:stretch>
            <a:fillRect/>
          </a:stretch>
        </p:blipFill>
        <p:spPr>
          <a:xfrm>
            <a:off x="5148064" y="1203598"/>
            <a:ext cx="3312368" cy="2979772"/>
          </a:xfrm>
          <a:prstGeom prst="rect">
            <a:avLst/>
          </a:prstGeom>
          <a:ln w="6350">
            <a:solidFill>
              <a:schemeClr val="accent1"/>
            </a:solidFill>
          </a:ln>
        </p:spPr>
      </p:pic>
      <p:sp>
        <p:nvSpPr>
          <p:cNvPr id="7" name="TextBox 6"/>
          <p:cNvSpPr txBox="1"/>
          <p:nvPr/>
        </p:nvSpPr>
        <p:spPr>
          <a:xfrm>
            <a:off x="816260" y="3306309"/>
            <a:ext cx="4187788" cy="877163"/>
          </a:xfrm>
          <a:prstGeom prst="rect">
            <a:avLst/>
          </a:prstGeom>
          <a:noFill/>
        </p:spPr>
        <p:txBody>
          <a:bodyPr wrap="square" rtlCol="0">
            <a:spAutoFit/>
          </a:bodyPr>
          <a:lstStyle/>
          <a:p>
            <a:r>
              <a:rPr lang="en-US" dirty="0" smtClean="0"/>
              <a:t>Contextual menu for SOLIDWORKS PDM commands are also available through PTC </a:t>
            </a:r>
            <a:r>
              <a:rPr lang="en-US" dirty="0" smtClean="0"/>
              <a:t>Creo® browsing </a:t>
            </a:r>
            <a:r>
              <a:rPr lang="en-US" dirty="0" smtClean="0"/>
              <a:t>tree.</a:t>
            </a:r>
            <a:endParaRPr lang="en-US" dirty="0"/>
          </a:p>
        </p:txBody>
      </p:sp>
      <p:pic>
        <p:nvPicPr>
          <p:cNvPr id="9" name="Picture 8"/>
          <p:cNvPicPr>
            <a:picLocks noChangeAspect="1"/>
          </p:cNvPicPr>
          <p:nvPr/>
        </p:nvPicPr>
        <p:blipFill>
          <a:blip r:embed="rId8">
            <a:extLst>
              <a:ext uri="{BEBA8EAE-BF5A-486C-A8C5-ECC9F3942E4B}">
                <a14:imgProps xmlns:a14="http://schemas.microsoft.com/office/drawing/2010/main">
                  <a14:imgLayer r:embed="rId9">
                    <a14:imgEffect>
                      <a14:backgroundRemoval t="0" b="100000" l="0" r="100000"/>
                    </a14:imgEffect>
                  </a14:imgLayer>
                </a14:imgProps>
              </a:ext>
            </a:extLst>
          </a:blip>
          <a:stretch>
            <a:fillRect/>
          </a:stretch>
        </p:blipFill>
        <p:spPr>
          <a:xfrm>
            <a:off x="4139952" y="1571634"/>
            <a:ext cx="449430" cy="449430"/>
          </a:xfrm>
          <a:prstGeom prst="rect">
            <a:avLst/>
          </a:prstGeom>
        </p:spPr>
      </p:pic>
    </p:spTree>
    <p:extLst>
      <p:ext uri="{BB962C8B-B14F-4D97-AF65-F5344CB8AC3E}">
        <p14:creationId xmlns:p14="http://schemas.microsoft.com/office/powerpoint/2010/main" val="464116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Integration components description</a:t>
            </a:r>
            <a:endParaRPr lang="en-US" dirty="0"/>
          </a:p>
        </p:txBody>
      </p:sp>
      <p:graphicFrame>
        <p:nvGraphicFramePr>
          <p:cNvPr id="5" name="Diagram 4"/>
          <p:cNvGraphicFramePr/>
          <p:nvPr>
            <p:extLst>
              <p:ext uri="{D42A27DB-BD31-4B8C-83A1-F6EECF244321}">
                <p14:modId xmlns:p14="http://schemas.microsoft.com/office/powerpoint/2010/main" val="4152194168"/>
              </p:ext>
            </p:extLst>
          </p:nvPr>
        </p:nvGraphicFramePr>
        <p:xfrm>
          <a:off x="816260" y="1203598"/>
          <a:ext cx="3863752" cy="17597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1">
            <a:extLst>
              <a:ext uri="{FF2B5EF4-FFF2-40B4-BE49-F238E27FC236}">
                <a16:creationId xmlns:a16="http://schemas.microsoft.com/office/drawing/2014/main" id="{37F84729-1F88-45A9-BAE2-FA7F27079D0D}"/>
              </a:ext>
            </a:extLst>
          </p:cNvPr>
          <p:cNvPicPr>
            <a:picLocks noChangeAspect="1"/>
          </p:cNvPicPr>
          <p:nvPr/>
        </p:nvPicPr>
        <p:blipFill>
          <a:blip r:embed="rId7"/>
          <a:stretch>
            <a:fillRect/>
          </a:stretch>
        </p:blipFill>
        <p:spPr>
          <a:xfrm>
            <a:off x="4788024" y="1703202"/>
            <a:ext cx="4130545" cy="2520280"/>
          </a:xfrm>
          <a:prstGeom prst="rect">
            <a:avLst/>
          </a:prstGeom>
          <a:ln w="6350">
            <a:solidFill>
              <a:schemeClr val="accent1"/>
            </a:solidFill>
          </a:ln>
        </p:spPr>
      </p:pic>
      <p:pic>
        <p:nvPicPr>
          <p:cNvPr id="8" name="Picture 5">
            <a:extLst>
              <a:ext uri="{FF2B5EF4-FFF2-40B4-BE49-F238E27FC236}">
                <a16:creationId xmlns:a16="http://schemas.microsoft.com/office/drawing/2014/main" id="{34EC9479-87BA-4C56-A5EC-F15A8D7B7538}"/>
              </a:ext>
            </a:extLst>
          </p:cNvPr>
          <p:cNvPicPr>
            <a:picLocks noChangeAspect="1"/>
          </p:cNvPicPr>
          <p:nvPr/>
        </p:nvPicPr>
        <p:blipFill>
          <a:blip r:embed="rId8"/>
          <a:stretch>
            <a:fillRect/>
          </a:stretch>
        </p:blipFill>
        <p:spPr>
          <a:xfrm>
            <a:off x="6372200" y="105548"/>
            <a:ext cx="1462006" cy="1489143"/>
          </a:xfrm>
          <a:prstGeom prst="rect">
            <a:avLst/>
          </a:prstGeom>
          <a:ln w="3175">
            <a:solidFill>
              <a:schemeClr val="accent1"/>
            </a:solidFill>
          </a:ln>
        </p:spPr>
      </p:pic>
      <p:sp>
        <p:nvSpPr>
          <p:cNvPr id="9" name="TextBox 8"/>
          <p:cNvSpPr txBox="1"/>
          <p:nvPr/>
        </p:nvSpPr>
        <p:spPr>
          <a:xfrm>
            <a:off x="816260" y="3306309"/>
            <a:ext cx="3863752" cy="615553"/>
          </a:xfrm>
          <a:prstGeom prst="rect">
            <a:avLst/>
          </a:prstGeom>
          <a:noFill/>
        </p:spPr>
        <p:txBody>
          <a:bodyPr wrap="square" rtlCol="0">
            <a:spAutoFit/>
          </a:bodyPr>
          <a:lstStyle/>
          <a:p>
            <a:r>
              <a:rPr lang="en-US" dirty="0" smtClean="0"/>
              <a:t>PTC </a:t>
            </a:r>
            <a:r>
              <a:rPr lang="en-US" dirty="0" smtClean="0"/>
              <a:t>Creo® HTML </a:t>
            </a:r>
            <a:r>
              <a:rPr lang="en-US" dirty="0" smtClean="0"/>
              <a:t>objects are also leveraged to display SOLIDWORKS PDM information.</a:t>
            </a:r>
            <a:endParaRPr lang="en-US" dirty="0"/>
          </a:p>
        </p:txBody>
      </p:sp>
      <p:pic>
        <p:nvPicPr>
          <p:cNvPr id="11" name="Picture 10"/>
          <p:cNvPicPr>
            <a:picLocks noChangeAspect="1"/>
          </p:cNvPicPr>
          <p:nvPr/>
        </p:nvPicPr>
        <p:blipFill>
          <a:blip r:embed="rId9">
            <a:extLst>
              <a:ext uri="{BEBA8EAE-BF5A-486C-A8C5-ECC9F3942E4B}">
                <a14:imgProps xmlns:a14="http://schemas.microsoft.com/office/drawing/2010/main">
                  <a14:imgLayer r:embed="rId10">
                    <a14:imgEffect>
                      <a14:backgroundRemoval t="0" b="100000" l="0" r="100000"/>
                    </a14:imgEffect>
                  </a14:imgLayer>
                </a14:imgProps>
              </a:ext>
            </a:extLst>
          </a:blip>
          <a:stretch>
            <a:fillRect/>
          </a:stretch>
        </p:blipFill>
        <p:spPr>
          <a:xfrm>
            <a:off x="899592" y="2139702"/>
            <a:ext cx="449430" cy="449430"/>
          </a:xfrm>
          <a:prstGeom prst="rect">
            <a:avLst/>
          </a:prstGeom>
        </p:spPr>
      </p:pic>
    </p:spTree>
    <p:extLst>
      <p:ext uri="{BB962C8B-B14F-4D97-AF65-F5344CB8AC3E}">
        <p14:creationId xmlns:p14="http://schemas.microsoft.com/office/powerpoint/2010/main" val="1219794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Integration components description</a:t>
            </a:r>
            <a:endParaRPr lang="en-US" dirty="0"/>
          </a:p>
        </p:txBody>
      </p:sp>
      <p:graphicFrame>
        <p:nvGraphicFramePr>
          <p:cNvPr id="5" name="Diagram 4"/>
          <p:cNvGraphicFramePr/>
          <p:nvPr>
            <p:extLst>
              <p:ext uri="{D42A27DB-BD31-4B8C-83A1-F6EECF244321}">
                <p14:modId xmlns:p14="http://schemas.microsoft.com/office/powerpoint/2010/main" val="923062820"/>
              </p:ext>
            </p:extLst>
          </p:nvPr>
        </p:nvGraphicFramePr>
        <p:xfrm>
          <a:off x="816260" y="1203598"/>
          <a:ext cx="3863752" cy="17597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1">
            <a:extLst>
              <a:ext uri="{FF2B5EF4-FFF2-40B4-BE49-F238E27FC236}">
                <a16:creationId xmlns:a16="http://schemas.microsoft.com/office/drawing/2014/main" id="{49E0AB54-A212-4481-97B5-CF10C9402A0D}"/>
              </a:ext>
            </a:extLst>
          </p:cNvPr>
          <p:cNvPicPr>
            <a:picLocks noChangeAspect="1"/>
          </p:cNvPicPr>
          <p:nvPr/>
        </p:nvPicPr>
        <p:blipFill>
          <a:blip r:embed="rId7"/>
          <a:stretch>
            <a:fillRect/>
          </a:stretch>
        </p:blipFill>
        <p:spPr>
          <a:xfrm>
            <a:off x="6276189" y="2715766"/>
            <a:ext cx="2591462" cy="1554877"/>
          </a:xfrm>
          <a:prstGeom prst="rect">
            <a:avLst/>
          </a:prstGeom>
          <a:ln>
            <a:solidFill>
              <a:schemeClr val="tx1"/>
            </a:solidFill>
          </a:ln>
        </p:spPr>
      </p:pic>
      <p:sp>
        <p:nvSpPr>
          <p:cNvPr id="9" name="TextBox 8"/>
          <p:cNvSpPr txBox="1"/>
          <p:nvPr/>
        </p:nvSpPr>
        <p:spPr>
          <a:xfrm>
            <a:off x="816260" y="3306309"/>
            <a:ext cx="4835860" cy="1138773"/>
          </a:xfrm>
          <a:prstGeom prst="rect">
            <a:avLst/>
          </a:prstGeom>
          <a:noFill/>
        </p:spPr>
        <p:txBody>
          <a:bodyPr wrap="square" rtlCol="0">
            <a:spAutoFit/>
          </a:bodyPr>
          <a:lstStyle/>
          <a:p>
            <a:r>
              <a:rPr lang="en-US" dirty="0" smtClean="0"/>
              <a:t>Through SOLIDWORKS PDM File Plugin, the followings are also available for </a:t>
            </a:r>
            <a:r>
              <a:rPr lang="en-US" dirty="0"/>
              <a:t>PTC </a:t>
            </a:r>
            <a:r>
              <a:rPr lang="en-US" dirty="0" smtClean="0"/>
              <a:t>Creo® files</a:t>
            </a:r>
            <a:r>
              <a:rPr lang="en-US" dirty="0" smtClean="0"/>
              <a:t>: Preview, Check-in/out Update variables from PDM File Explorer, Access conversion tasks…</a:t>
            </a:r>
            <a:endParaRPr lang="en-US" dirty="0"/>
          </a:p>
        </p:txBody>
      </p:sp>
      <p:pic>
        <p:nvPicPr>
          <p:cNvPr id="10" name="Picture 9">
            <a:extLst>
              <a:ext uri="{FF2B5EF4-FFF2-40B4-BE49-F238E27FC236}">
                <a16:creationId xmlns:a16="http://schemas.microsoft.com/office/drawing/2014/main" id="{759F592D-4A15-4BD3-9D08-43DE8D1C8ACC}"/>
              </a:ext>
            </a:extLst>
          </p:cNvPr>
          <p:cNvPicPr>
            <a:picLocks noChangeAspect="1"/>
          </p:cNvPicPr>
          <p:nvPr/>
        </p:nvPicPr>
        <p:blipFill>
          <a:blip r:embed="rId8"/>
          <a:stretch>
            <a:fillRect/>
          </a:stretch>
        </p:blipFill>
        <p:spPr>
          <a:xfrm>
            <a:off x="5004048" y="987574"/>
            <a:ext cx="2699693" cy="1623345"/>
          </a:xfrm>
          <a:prstGeom prst="rect">
            <a:avLst/>
          </a:prstGeom>
          <a:ln>
            <a:solidFill>
              <a:schemeClr val="tx1"/>
            </a:solidFill>
          </a:ln>
        </p:spPr>
      </p:pic>
      <p:pic>
        <p:nvPicPr>
          <p:cNvPr id="8" name="Picture 7"/>
          <p:cNvPicPr>
            <a:picLocks noChangeAspect="1"/>
          </p:cNvPicPr>
          <p:nvPr/>
        </p:nvPicPr>
        <p:blipFill>
          <a:blip r:embed="rId9">
            <a:extLst>
              <a:ext uri="{BEBA8EAE-BF5A-486C-A8C5-ECC9F3942E4B}">
                <a14:imgProps xmlns:a14="http://schemas.microsoft.com/office/drawing/2010/main">
                  <a14:imgLayer r:embed="rId10">
                    <a14:imgEffect>
                      <a14:backgroundRemoval t="0" b="100000" l="0" r="100000"/>
                    </a14:imgEffect>
                  </a14:imgLayer>
                </a14:imgProps>
              </a:ext>
            </a:extLst>
          </a:blip>
          <a:stretch>
            <a:fillRect/>
          </a:stretch>
        </p:blipFill>
        <p:spPr>
          <a:xfrm>
            <a:off x="4133127" y="2128833"/>
            <a:ext cx="449430" cy="449430"/>
          </a:xfrm>
          <a:prstGeom prst="rect">
            <a:avLst/>
          </a:prstGeom>
        </p:spPr>
      </p:pic>
    </p:spTree>
    <p:extLst>
      <p:ext uri="{BB962C8B-B14F-4D97-AF65-F5344CB8AC3E}">
        <p14:creationId xmlns:p14="http://schemas.microsoft.com/office/powerpoint/2010/main" val="5745356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1539" y="112056"/>
            <a:ext cx="7920880" cy="374073"/>
          </a:xfrm>
        </p:spPr>
        <p:txBody>
          <a:bodyPr/>
          <a:lstStyle/>
          <a:p>
            <a:r>
              <a:rPr lang="en-US" sz="2800" dirty="0" smtClean="0"/>
              <a:t>Features overview</a:t>
            </a:r>
            <a:endParaRPr lang="en-US" sz="2800" dirty="0"/>
          </a:p>
        </p:txBody>
      </p:sp>
      <p:graphicFrame>
        <p:nvGraphicFramePr>
          <p:cNvPr id="5" name="Table 4"/>
          <p:cNvGraphicFramePr>
            <a:graphicFrameLocks noGrp="1"/>
          </p:cNvGraphicFramePr>
          <p:nvPr>
            <p:extLst>
              <p:ext uri="{D42A27DB-BD31-4B8C-83A1-F6EECF244321}">
                <p14:modId xmlns:p14="http://schemas.microsoft.com/office/powerpoint/2010/main" val="1229416754"/>
              </p:ext>
            </p:extLst>
          </p:nvPr>
        </p:nvGraphicFramePr>
        <p:xfrm>
          <a:off x="431539" y="555526"/>
          <a:ext cx="8280921" cy="3870960"/>
        </p:xfrm>
        <a:graphic>
          <a:graphicData uri="http://schemas.openxmlformats.org/drawingml/2006/table">
            <a:tbl>
              <a:tblPr firstRow="1" bandRow="1">
                <a:tableStyleId>{5C22544A-7EE6-4342-B048-85BDC9FD1C3A}</a:tableStyleId>
              </a:tblPr>
              <a:tblGrid>
                <a:gridCol w="4176464">
                  <a:extLst>
                    <a:ext uri="{9D8B030D-6E8A-4147-A177-3AD203B41FA5}">
                      <a16:colId xmlns:a16="http://schemas.microsoft.com/office/drawing/2014/main" val="2023241608"/>
                    </a:ext>
                  </a:extLst>
                </a:gridCol>
                <a:gridCol w="2016224">
                  <a:extLst>
                    <a:ext uri="{9D8B030D-6E8A-4147-A177-3AD203B41FA5}">
                      <a16:colId xmlns:a16="http://schemas.microsoft.com/office/drawing/2014/main" val="224030229"/>
                    </a:ext>
                  </a:extLst>
                </a:gridCol>
                <a:gridCol w="2088233">
                  <a:extLst>
                    <a:ext uri="{9D8B030D-6E8A-4147-A177-3AD203B41FA5}">
                      <a16:colId xmlns:a16="http://schemas.microsoft.com/office/drawing/2014/main" val="613467548"/>
                    </a:ext>
                  </a:extLst>
                </a:gridCol>
              </a:tblGrid>
              <a:tr h="177215">
                <a:tc>
                  <a:txBody>
                    <a:bodyPr/>
                    <a:lstStyle/>
                    <a:p>
                      <a:r>
                        <a:rPr lang="en-US" sz="1000" dirty="0" smtClean="0">
                          <a:latin typeface="3ds Light"/>
                        </a:rPr>
                        <a:t>Description</a:t>
                      </a:r>
                      <a:endParaRPr lang="en-US" sz="1000" dirty="0">
                        <a:latin typeface="3ds Light"/>
                      </a:endParaRPr>
                    </a:p>
                  </a:txBody>
                  <a:tcPr/>
                </a:tc>
                <a:tc>
                  <a:txBody>
                    <a:bodyPr/>
                    <a:lstStyle/>
                    <a:p>
                      <a:pPr algn="ctr"/>
                      <a:r>
                        <a:rPr lang="en-US" sz="1000" dirty="0" smtClean="0">
                          <a:latin typeface="3ds Light"/>
                        </a:rPr>
                        <a:t>From </a:t>
                      </a:r>
                      <a:r>
                        <a:rPr lang="en-US" sz="1000" dirty="0" smtClean="0">
                          <a:latin typeface="3ds Light"/>
                        </a:rPr>
                        <a:t>Creo® application</a:t>
                      </a:r>
                      <a:endParaRPr lang="en-US" sz="1000" dirty="0">
                        <a:latin typeface="3ds Light"/>
                      </a:endParaRPr>
                    </a:p>
                  </a:txBody>
                  <a:tcPr anchor="ctr"/>
                </a:tc>
                <a:tc>
                  <a:txBody>
                    <a:bodyPr/>
                    <a:lstStyle/>
                    <a:p>
                      <a:pPr algn="ctr"/>
                      <a:r>
                        <a:rPr lang="en-US" sz="1000" dirty="0" smtClean="0">
                          <a:latin typeface="3ds Light"/>
                        </a:rPr>
                        <a:t>From PDM File Explorer</a:t>
                      </a:r>
                      <a:endParaRPr lang="en-US" sz="1000" dirty="0">
                        <a:latin typeface="3ds Light"/>
                      </a:endParaRPr>
                    </a:p>
                  </a:txBody>
                  <a:tcPr anchor="ctr"/>
                </a:tc>
                <a:extLst>
                  <a:ext uri="{0D108BD9-81ED-4DB2-BD59-A6C34878D82A}">
                    <a16:rowId xmlns:a16="http://schemas.microsoft.com/office/drawing/2014/main" val="738782780"/>
                  </a:ext>
                </a:extLst>
              </a:tr>
              <a:tr h="132911">
                <a:tc>
                  <a:txBody>
                    <a:bodyPr/>
                    <a:lstStyle/>
                    <a:p>
                      <a:r>
                        <a:rPr lang="en-US" sz="800" b="1" dirty="0" smtClean="0">
                          <a:latin typeface="3ds Condensed"/>
                        </a:rPr>
                        <a:t>Add file to the vault</a:t>
                      </a:r>
                      <a:endParaRPr lang="en-US" sz="800" b="1" dirty="0">
                        <a:latin typeface="3ds Condensed"/>
                      </a:endParaRPr>
                    </a:p>
                  </a:txBody>
                  <a:tcPr/>
                </a:tc>
                <a:tc>
                  <a:txBody>
                    <a:bodyPr/>
                    <a:lstStyle/>
                    <a:p>
                      <a:pPr algn="ctr"/>
                      <a:r>
                        <a:rPr lang="en-US" sz="800" b="1" dirty="0" smtClean="0">
                          <a:latin typeface="3ds Condensed"/>
                        </a:rPr>
                        <a:t>X (Save as)</a:t>
                      </a:r>
                      <a:endParaRPr lang="en-US" sz="800" b="1" dirty="0">
                        <a:latin typeface="3ds Condensed"/>
                      </a:endParaRPr>
                    </a:p>
                  </a:txBody>
                  <a:tcPr anchor="ctr"/>
                </a:tc>
                <a:tc>
                  <a:txBody>
                    <a:bodyPr/>
                    <a:lstStyle/>
                    <a:p>
                      <a:pPr algn="ctr"/>
                      <a:r>
                        <a:rPr lang="en-US" sz="800" b="1" dirty="0" smtClean="0">
                          <a:latin typeface="3ds Condensed"/>
                        </a:rPr>
                        <a:t>X (Copy-Paste</a:t>
                      </a:r>
                      <a:r>
                        <a:rPr lang="en-US" sz="800" b="1" baseline="0" dirty="0" smtClean="0">
                          <a:latin typeface="3ds Condensed"/>
                        </a:rPr>
                        <a:t> / Drag and Drop)</a:t>
                      </a:r>
                      <a:endParaRPr lang="en-US" sz="800" b="1" dirty="0">
                        <a:latin typeface="3ds Condensed"/>
                      </a:endParaRPr>
                    </a:p>
                  </a:txBody>
                  <a:tcPr anchor="ctr"/>
                </a:tc>
                <a:extLst>
                  <a:ext uri="{0D108BD9-81ED-4DB2-BD59-A6C34878D82A}">
                    <a16:rowId xmlns:a16="http://schemas.microsoft.com/office/drawing/2014/main" val="1046992612"/>
                  </a:ext>
                </a:extLst>
              </a:tr>
              <a:tr h="132911">
                <a:tc>
                  <a:txBody>
                    <a:bodyPr/>
                    <a:lstStyle/>
                    <a:p>
                      <a:r>
                        <a:rPr lang="en-US" sz="800" b="1" dirty="0" smtClean="0">
                          <a:latin typeface="3ds Condensed"/>
                        </a:rPr>
                        <a:t>Read file references (*.</a:t>
                      </a:r>
                      <a:r>
                        <a:rPr lang="en-US" sz="800" b="1" dirty="0" err="1" smtClean="0">
                          <a:latin typeface="3ds Condensed"/>
                        </a:rPr>
                        <a:t>prt</a:t>
                      </a:r>
                      <a:r>
                        <a:rPr lang="en-US" sz="800" b="1" dirty="0" smtClean="0">
                          <a:latin typeface="3ds Condensed"/>
                        </a:rPr>
                        <a:t>, *.</a:t>
                      </a:r>
                      <a:r>
                        <a:rPr lang="en-US" sz="800" b="1" dirty="0" err="1" smtClean="0">
                          <a:latin typeface="3ds Condensed"/>
                        </a:rPr>
                        <a:t>asm</a:t>
                      </a:r>
                      <a:r>
                        <a:rPr lang="en-US" sz="800" b="1" dirty="0" smtClean="0">
                          <a:latin typeface="3ds Condensed"/>
                        </a:rPr>
                        <a:t>, *.</a:t>
                      </a:r>
                      <a:r>
                        <a:rPr lang="en-US" sz="800" b="1" dirty="0" err="1" smtClean="0">
                          <a:latin typeface="3ds Condensed"/>
                        </a:rPr>
                        <a:t>drw</a:t>
                      </a:r>
                      <a:r>
                        <a:rPr lang="en-US" sz="800" b="1" dirty="0" smtClean="0">
                          <a:latin typeface="3ds Condensed"/>
                        </a:rPr>
                        <a:t>, *.</a:t>
                      </a:r>
                      <a:r>
                        <a:rPr lang="en-US" sz="800" b="1" dirty="0" err="1" smtClean="0">
                          <a:latin typeface="3ds Condensed"/>
                        </a:rPr>
                        <a:t>frm</a:t>
                      </a:r>
                      <a:r>
                        <a:rPr lang="en-US" sz="800" b="1" dirty="0" smtClean="0">
                          <a:latin typeface="3ds Condensed"/>
                        </a:rPr>
                        <a:t>, *.lay, *.sec)</a:t>
                      </a:r>
                    </a:p>
                  </a:txBody>
                  <a:tcPr/>
                </a:tc>
                <a:tc>
                  <a:txBody>
                    <a:bodyPr/>
                    <a:lstStyle/>
                    <a:p>
                      <a:pPr algn="ctr"/>
                      <a:r>
                        <a:rPr lang="en-US" sz="800" b="1" dirty="0" smtClean="0">
                          <a:latin typeface="3ds Condensed"/>
                        </a:rPr>
                        <a:t>X</a:t>
                      </a:r>
                      <a:endParaRPr lang="en-US" sz="800" b="1" dirty="0">
                        <a:latin typeface="3ds Condensed"/>
                      </a:endParaRPr>
                    </a:p>
                  </a:txBody>
                  <a:tcPr anchor="ctr"/>
                </a:tc>
                <a:tc>
                  <a:txBody>
                    <a:bodyPr/>
                    <a:lstStyle/>
                    <a:p>
                      <a:pPr algn="ctr"/>
                      <a:r>
                        <a:rPr lang="en-US" sz="800" b="1" dirty="0" smtClean="0">
                          <a:latin typeface="3ds Condensed"/>
                        </a:rPr>
                        <a:t>X</a:t>
                      </a:r>
                      <a:endParaRPr lang="en-US" sz="800" b="1" dirty="0">
                        <a:latin typeface="3ds Condensed"/>
                      </a:endParaRPr>
                    </a:p>
                  </a:txBody>
                  <a:tcPr anchor="ctr"/>
                </a:tc>
                <a:extLst>
                  <a:ext uri="{0D108BD9-81ED-4DB2-BD59-A6C34878D82A}">
                    <a16:rowId xmlns:a16="http://schemas.microsoft.com/office/drawing/2014/main" val="3485163275"/>
                  </a:ext>
                </a:extLst>
              </a:tr>
              <a:tr h="132911">
                <a:tc>
                  <a:txBody>
                    <a:bodyPr/>
                    <a:lstStyle/>
                    <a:p>
                      <a:r>
                        <a:rPr lang="en-US" sz="800" b="1" dirty="0" smtClean="0">
                          <a:latin typeface="3ds Condensed"/>
                        </a:rPr>
                        <a:t>Files Check-in, Check out</a:t>
                      </a:r>
                      <a:endParaRPr lang="en-US" sz="800" b="1" dirty="0">
                        <a:latin typeface="3ds Condensed"/>
                      </a:endParaRPr>
                    </a:p>
                  </a:txBody>
                  <a:tcPr/>
                </a:tc>
                <a:tc>
                  <a:txBody>
                    <a:bodyPr/>
                    <a:lstStyle/>
                    <a:p>
                      <a:pPr algn="ctr"/>
                      <a:r>
                        <a:rPr lang="en-US" sz="800" b="1" dirty="0" smtClean="0">
                          <a:latin typeface="3ds Condensed"/>
                        </a:rPr>
                        <a:t>X</a:t>
                      </a:r>
                      <a:endParaRPr lang="en-US" sz="800" b="1" dirty="0">
                        <a:latin typeface="3ds Condensed"/>
                      </a:endParaRPr>
                    </a:p>
                  </a:txBody>
                  <a:tcPr anchor="ctr"/>
                </a:tc>
                <a:tc>
                  <a:txBody>
                    <a:bodyPr/>
                    <a:lstStyle/>
                    <a:p>
                      <a:pPr algn="ctr"/>
                      <a:r>
                        <a:rPr lang="en-US" sz="800" b="1" dirty="0" smtClean="0">
                          <a:latin typeface="3ds Condensed"/>
                        </a:rPr>
                        <a:t>X</a:t>
                      </a:r>
                      <a:endParaRPr lang="en-US" sz="800" b="1" dirty="0">
                        <a:latin typeface="3ds Condensed"/>
                      </a:endParaRPr>
                    </a:p>
                  </a:txBody>
                  <a:tcPr anchor="ctr"/>
                </a:tc>
                <a:extLst>
                  <a:ext uri="{0D108BD9-81ED-4DB2-BD59-A6C34878D82A}">
                    <a16:rowId xmlns:a16="http://schemas.microsoft.com/office/drawing/2014/main" val="1450436349"/>
                  </a:ext>
                </a:extLst>
              </a:tr>
              <a:tr h="132911">
                <a:tc>
                  <a:txBody>
                    <a:bodyPr/>
                    <a:lstStyle/>
                    <a:p>
                      <a:r>
                        <a:rPr lang="en-US" sz="800" b="1" dirty="0" smtClean="0">
                          <a:latin typeface="3ds Condensed"/>
                        </a:rPr>
                        <a:t>Use</a:t>
                      </a:r>
                      <a:r>
                        <a:rPr lang="en-US" sz="800" b="1" baseline="0" dirty="0" smtClean="0">
                          <a:latin typeface="3ds Condensed"/>
                        </a:rPr>
                        <a:t> PDM Search</a:t>
                      </a:r>
                      <a:endParaRPr lang="en-US" sz="800" b="1" dirty="0">
                        <a:latin typeface="3ds Condensed"/>
                      </a:endParaRPr>
                    </a:p>
                  </a:txBody>
                  <a:tcPr/>
                </a:tc>
                <a:tc>
                  <a:txBody>
                    <a:bodyPr/>
                    <a:lstStyle/>
                    <a:p>
                      <a:pPr algn="ctr"/>
                      <a:r>
                        <a:rPr lang="en-US" sz="800" b="1" dirty="0" smtClean="0">
                          <a:latin typeface="3ds Condensed"/>
                        </a:rPr>
                        <a:t>X</a:t>
                      </a:r>
                      <a:endParaRPr lang="en-US" sz="800" b="1" dirty="0">
                        <a:latin typeface="3ds Condensed"/>
                      </a:endParaRPr>
                    </a:p>
                  </a:txBody>
                  <a:tcPr anchor="ctr"/>
                </a:tc>
                <a:tc>
                  <a:txBody>
                    <a:bodyPr/>
                    <a:lstStyle/>
                    <a:p>
                      <a:pPr algn="ctr"/>
                      <a:r>
                        <a:rPr lang="en-US" sz="800" b="1" dirty="0" smtClean="0">
                          <a:latin typeface="3ds Condensed"/>
                        </a:rPr>
                        <a:t>X</a:t>
                      </a:r>
                      <a:endParaRPr lang="en-US" sz="800" b="1" dirty="0">
                        <a:latin typeface="3ds Condensed"/>
                      </a:endParaRPr>
                    </a:p>
                  </a:txBody>
                  <a:tcPr anchor="ctr"/>
                </a:tc>
                <a:extLst>
                  <a:ext uri="{0D108BD9-81ED-4DB2-BD59-A6C34878D82A}">
                    <a16:rowId xmlns:a16="http://schemas.microsoft.com/office/drawing/2014/main" val="1462085417"/>
                  </a:ext>
                </a:extLst>
              </a:tr>
              <a:tr h="132911">
                <a:tc>
                  <a:txBody>
                    <a:bodyPr/>
                    <a:lstStyle/>
                    <a:p>
                      <a:r>
                        <a:rPr lang="en-US" sz="800" b="1" dirty="0" smtClean="0">
                          <a:latin typeface="3ds Condensed"/>
                        </a:rPr>
                        <a:t>Get specific version</a:t>
                      </a:r>
                      <a:endParaRPr lang="en-US" sz="800" b="1" dirty="0">
                        <a:latin typeface="3ds Condensed"/>
                      </a:endParaRPr>
                    </a:p>
                  </a:txBody>
                  <a:tcPr/>
                </a:tc>
                <a:tc>
                  <a:txBody>
                    <a:bodyPr/>
                    <a:lstStyle/>
                    <a:p>
                      <a:pPr algn="ctr"/>
                      <a:r>
                        <a:rPr lang="en-US" sz="800" b="1" dirty="0" smtClean="0">
                          <a:latin typeface="3ds Condensed"/>
                        </a:rPr>
                        <a:t>X</a:t>
                      </a:r>
                      <a:endParaRPr lang="en-US" sz="800" b="1" dirty="0">
                        <a:latin typeface="3ds Condensed"/>
                      </a:endParaRPr>
                    </a:p>
                  </a:txBody>
                  <a:tcPr anchor="ctr"/>
                </a:tc>
                <a:tc>
                  <a:txBody>
                    <a:bodyPr/>
                    <a:lstStyle/>
                    <a:p>
                      <a:pPr algn="ctr"/>
                      <a:r>
                        <a:rPr lang="en-US" sz="800" b="1" dirty="0" smtClean="0">
                          <a:latin typeface="3ds Condensed"/>
                        </a:rPr>
                        <a:t>X</a:t>
                      </a:r>
                      <a:endParaRPr lang="en-US" sz="800" b="1" dirty="0">
                        <a:latin typeface="3ds Condensed"/>
                      </a:endParaRPr>
                    </a:p>
                  </a:txBody>
                  <a:tcPr anchor="ctr"/>
                </a:tc>
                <a:extLst>
                  <a:ext uri="{0D108BD9-81ED-4DB2-BD59-A6C34878D82A}">
                    <a16:rowId xmlns:a16="http://schemas.microsoft.com/office/drawing/2014/main" val="445319010"/>
                  </a:ext>
                </a:extLst>
              </a:tr>
              <a:tr h="132911">
                <a:tc>
                  <a:txBody>
                    <a:bodyPr/>
                    <a:lstStyle/>
                    <a:p>
                      <a:r>
                        <a:rPr lang="en-US" sz="800" b="1" dirty="0" smtClean="0">
                          <a:latin typeface="3ds Condensed"/>
                        </a:rPr>
                        <a:t>Open files</a:t>
                      </a:r>
                      <a:endParaRPr lang="en-US" sz="800" b="1" dirty="0">
                        <a:latin typeface="3ds Condensed"/>
                      </a:endParaRPr>
                    </a:p>
                  </a:txBody>
                  <a:tcPr/>
                </a:tc>
                <a:tc>
                  <a:txBody>
                    <a:bodyPr/>
                    <a:lstStyle/>
                    <a:p>
                      <a:pPr algn="ctr"/>
                      <a:r>
                        <a:rPr lang="en-US" sz="800" b="1" dirty="0" smtClean="0">
                          <a:latin typeface="3ds Condensed"/>
                        </a:rPr>
                        <a:t>X</a:t>
                      </a:r>
                      <a:endParaRPr lang="en-US" sz="800" b="1" dirty="0">
                        <a:latin typeface="3ds Condensed"/>
                      </a:endParaRPr>
                    </a:p>
                  </a:txBody>
                  <a:tcPr anchor="ctr"/>
                </a:tc>
                <a:tc>
                  <a:txBody>
                    <a:bodyPr/>
                    <a:lstStyle/>
                    <a:p>
                      <a:pPr algn="ctr"/>
                      <a:r>
                        <a:rPr lang="en-US" sz="800" b="1" dirty="0" smtClean="0">
                          <a:latin typeface="3ds Condensed"/>
                        </a:rPr>
                        <a:t>X</a:t>
                      </a:r>
                      <a:endParaRPr lang="en-US" sz="800" b="1" dirty="0">
                        <a:latin typeface="3ds Condensed"/>
                      </a:endParaRPr>
                    </a:p>
                  </a:txBody>
                  <a:tcPr anchor="ctr"/>
                </a:tc>
                <a:extLst>
                  <a:ext uri="{0D108BD9-81ED-4DB2-BD59-A6C34878D82A}">
                    <a16:rowId xmlns:a16="http://schemas.microsoft.com/office/drawing/2014/main" val="857847648"/>
                  </a:ext>
                </a:extLst>
              </a:tr>
              <a:tr h="132911">
                <a:tc>
                  <a:txBody>
                    <a:bodyPr/>
                    <a:lstStyle/>
                    <a:p>
                      <a:r>
                        <a:rPr lang="en-US" sz="800" b="1" dirty="0" smtClean="0">
                          <a:latin typeface="3ds Condensed"/>
                        </a:rPr>
                        <a:t>Bidirectional Variables mapping</a:t>
                      </a:r>
                      <a:endParaRPr lang="en-US" sz="800" b="1" dirty="0">
                        <a:latin typeface="3ds Condensed"/>
                      </a:endParaRPr>
                    </a:p>
                  </a:txBody>
                  <a:tcPr/>
                </a:tc>
                <a:tc>
                  <a:txBody>
                    <a:bodyPr/>
                    <a:lstStyle/>
                    <a:p>
                      <a:pPr algn="ctr"/>
                      <a:r>
                        <a:rPr lang="en-US" sz="800" b="1" dirty="0" smtClean="0">
                          <a:latin typeface="3ds Condensed"/>
                        </a:rPr>
                        <a:t>X</a:t>
                      </a:r>
                      <a:endParaRPr lang="en-US" sz="800" b="1" dirty="0">
                        <a:latin typeface="3ds Condensed"/>
                      </a:endParaRPr>
                    </a:p>
                  </a:txBody>
                  <a:tcPr anchor="ctr"/>
                </a:tc>
                <a:tc>
                  <a:txBody>
                    <a:bodyPr/>
                    <a:lstStyle/>
                    <a:p>
                      <a:pPr algn="ctr"/>
                      <a:r>
                        <a:rPr lang="en-US" sz="800" b="1" dirty="0" smtClean="0">
                          <a:latin typeface="3ds Condensed"/>
                        </a:rPr>
                        <a:t>X</a:t>
                      </a:r>
                      <a:endParaRPr lang="en-US" sz="800" b="1" dirty="0">
                        <a:latin typeface="3ds Condensed"/>
                      </a:endParaRPr>
                    </a:p>
                  </a:txBody>
                  <a:tcPr anchor="ctr"/>
                </a:tc>
                <a:extLst>
                  <a:ext uri="{0D108BD9-81ED-4DB2-BD59-A6C34878D82A}">
                    <a16:rowId xmlns:a16="http://schemas.microsoft.com/office/drawing/2014/main" val="357522193"/>
                  </a:ext>
                </a:extLst>
              </a:tr>
              <a:tr h="132911">
                <a:tc>
                  <a:txBody>
                    <a:bodyPr/>
                    <a:lstStyle/>
                    <a:p>
                      <a:r>
                        <a:rPr lang="en-US" sz="800" b="1" dirty="0" smtClean="0">
                          <a:latin typeface="3ds Condensed"/>
                        </a:rPr>
                        <a:t>Change State (workflow transitions)</a:t>
                      </a:r>
                      <a:endParaRPr lang="en-US" sz="800" b="1" dirty="0">
                        <a:latin typeface="3ds Condensed"/>
                      </a:endParaRPr>
                    </a:p>
                  </a:txBody>
                  <a:tcPr/>
                </a:tc>
                <a:tc>
                  <a:txBody>
                    <a:bodyPr/>
                    <a:lstStyle/>
                    <a:p>
                      <a:pPr algn="ctr"/>
                      <a:r>
                        <a:rPr lang="en-US" sz="800" b="1" dirty="0" smtClean="0">
                          <a:latin typeface="3ds Condensed"/>
                        </a:rPr>
                        <a:t>X</a:t>
                      </a:r>
                      <a:endParaRPr lang="en-US" sz="800" b="1" dirty="0">
                        <a:latin typeface="3ds Condensed"/>
                      </a:endParaRPr>
                    </a:p>
                  </a:txBody>
                  <a:tcPr anchor="ctr"/>
                </a:tc>
                <a:tc>
                  <a:txBody>
                    <a:bodyPr/>
                    <a:lstStyle/>
                    <a:p>
                      <a:pPr algn="ctr"/>
                      <a:r>
                        <a:rPr lang="en-US" sz="800" b="1" dirty="0" smtClean="0">
                          <a:latin typeface="3ds Condensed"/>
                        </a:rPr>
                        <a:t>X</a:t>
                      </a:r>
                      <a:endParaRPr lang="en-US" sz="800" b="1" dirty="0">
                        <a:latin typeface="3ds Condensed"/>
                      </a:endParaRPr>
                    </a:p>
                  </a:txBody>
                  <a:tcPr anchor="ctr"/>
                </a:tc>
                <a:extLst>
                  <a:ext uri="{0D108BD9-81ED-4DB2-BD59-A6C34878D82A}">
                    <a16:rowId xmlns:a16="http://schemas.microsoft.com/office/drawing/2014/main" val="1578907143"/>
                  </a:ext>
                </a:extLst>
              </a:tr>
              <a:tr h="132911">
                <a:tc>
                  <a:txBody>
                    <a:bodyPr/>
                    <a:lstStyle/>
                    <a:p>
                      <a:r>
                        <a:rPr lang="en-US" sz="800" b="1" dirty="0" smtClean="0">
                          <a:latin typeface="3ds Condensed"/>
                        </a:rPr>
                        <a:t>Support configuration/Family tables</a:t>
                      </a:r>
                      <a:endParaRPr lang="en-US" sz="800" b="1" dirty="0">
                        <a:latin typeface="3ds Condensed"/>
                      </a:endParaRPr>
                    </a:p>
                  </a:txBody>
                  <a:tcPr/>
                </a:tc>
                <a:tc>
                  <a:txBody>
                    <a:bodyPr/>
                    <a:lstStyle/>
                    <a:p>
                      <a:pPr marL="0" marR="0" lvl="0" indent="0" algn="ctr" defTabSz="879152" rtl="0" eaLnBrk="1" fontAlgn="auto" latinLnBrk="0" hangingPunct="1">
                        <a:lnSpc>
                          <a:spcPct val="100000"/>
                        </a:lnSpc>
                        <a:spcBef>
                          <a:spcPts val="0"/>
                        </a:spcBef>
                        <a:spcAft>
                          <a:spcPts val="0"/>
                        </a:spcAft>
                        <a:buClrTx/>
                        <a:buSzTx/>
                        <a:buFontTx/>
                        <a:buNone/>
                        <a:tabLst/>
                        <a:defRPr/>
                      </a:pPr>
                      <a:r>
                        <a:rPr lang="en-US" sz="800" b="1" dirty="0" smtClean="0">
                          <a:latin typeface="3ds Condensed"/>
                        </a:rPr>
                        <a:t>X</a:t>
                      </a:r>
                      <a:r>
                        <a:rPr lang="en-US" sz="800" b="1" dirty="0" smtClean="0">
                          <a:solidFill>
                            <a:srgbClr val="FF0000"/>
                          </a:solidFill>
                          <a:latin typeface="3ds Condensed"/>
                        </a:rPr>
                        <a:t>**</a:t>
                      </a:r>
                    </a:p>
                  </a:txBody>
                  <a:tcPr anchor="ctr"/>
                </a:tc>
                <a:tc>
                  <a:txBody>
                    <a:bodyPr/>
                    <a:lstStyle/>
                    <a:p>
                      <a:pPr marL="0" marR="0" lvl="0" indent="0" algn="ctr" defTabSz="879152" rtl="0" eaLnBrk="1" fontAlgn="auto" latinLnBrk="0" hangingPunct="1">
                        <a:lnSpc>
                          <a:spcPct val="100000"/>
                        </a:lnSpc>
                        <a:spcBef>
                          <a:spcPts val="0"/>
                        </a:spcBef>
                        <a:spcAft>
                          <a:spcPts val="0"/>
                        </a:spcAft>
                        <a:buClrTx/>
                        <a:buSzTx/>
                        <a:buFontTx/>
                        <a:buNone/>
                        <a:tabLst/>
                        <a:defRPr/>
                      </a:pPr>
                      <a:r>
                        <a:rPr lang="en-US" sz="800" b="1" dirty="0" smtClean="0">
                          <a:latin typeface="3ds Condensed"/>
                        </a:rPr>
                        <a:t>X</a:t>
                      </a:r>
                      <a:r>
                        <a:rPr lang="en-US" sz="800" b="1" dirty="0" smtClean="0">
                          <a:solidFill>
                            <a:srgbClr val="FF0000"/>
                          </a:solidFill>
                          <a:latin typeface="3ds Condensed"/>
                        </a:rPr>
                        <a:t>**</a:t>
                      </a:r>
                    </a:p>
                  </a:txBody>
                  <a:tcPr anchor="ctr"/>
                </a:tc>
                <a:extLst>
                  <a:ext uri="{0D108BD9-81ED-4DB2-BD59-A6C34878D82A}">
                    <a16:rowId xmlns:a16="http://schemas.microsoft.com/office/drawing/2014/main" val="1917401479"/>
                  </a:ext>
                </a:extLst>
              </a:tr>
              <a:tr h="132911">
                <a:tc>
                  <a:txBody>
                    <a:bodyPr/>
                    <a:lstStyle/>
                    <a:p>
                      <a:r>
                        <a:rPr lang="en-US" sz="800" b="1" dirty="0" smtClean="0">
                          <a:latin typeface="3ds Condensed"/>
                        </a:rPr>
                        <a:t>Support BOMs</a:t>
                      </a:r>
                      <a:endParaRPr lang="en-US" sz="800" b="1" dirty="0">
                        <a:latin typeface="3ds Condensed"/>
                      </a:endParaRPr>
                    </a:p>
                  </a:txBody>
                  <a:tcPr/>
                </a:tc>
                <a:tc>
                  <a:txBody>
                    <a:bodyPr/>
                    <a:lstStyle/>
                    <a:p>
                      <a:pPr marL="0" marR="0" lvl="0" indent="0" algn="ctr" defTabSz="879152" rtl="0" eaLnBrk="1" fontAlgn="auto" latinLnBrk="0" hangingPunct="1">
                        <a:lnSpc>
                          <a:spcPct val="100000"/>
                        </a:lnSpc>
                        <a:spcBef>
                          <a:spcPts val="0"/>
                        </a:spcBef>
                        <a:spcAft>
                          <a:spcPts val="0"/>
                        </a:spcAft>
                        <a:buClrTx/>
                        <a:buSzTx/>
                        <a:buFontTx/>
                        <a:buNone/>
                        <a:tabLst/>
                        <a:defRPr/>
                      </a:pPr>
                      <a:r>
                        <a:rPr lang="en-US" sz="800" b="1" dirty="0" smtClean="0">
                          <a:latin typeface="3ds Condensed"/>
                        </a:rPr>
                        <a:t>X</a:t>
                      </a:r>
                      <a:r>
                        <a:rPr lang="en-US" sz="800" b="1" dirty="0" smtClean="0">
                          <a:solidFill>
                            <a:srgbClr val="FF0000"/>
                          </a:solidFill>
                          <a:latin typeface="3ds Condensed"/>
                        </a:rPr>
                        <a:t>**</a:t>
                      </a:r>
                    </a:p>
                  </a:txBody>
                  <a:tcPr anchor="ctr"/>
                </a:tc>
                <a:tc>
                  <a:txBody>
                    <a:bodyPr/>
                    <a:lstStyle/>
                    <a:p>
                      <a:pPr marL="0" marR="0" lvl="0" indent="0" algn="ctr" defTabSz="879152" rtl="0" eaLnBrk="1" fontAlgn="auto" latinLnBrk="0" hangingPunct="1">
                        <a:lnSpc>
                          <a:spcPct val="100000"/>
                        </a:lnSpc>
                        <a:spcBef>
                          <a:spcPts val="0"/>
                        </a:spcBef>
                        <a:spcAft>
                          <a:spcPts val="0"/>
                        </a:spcAft>
                        <a:buClrTx/>
                        <a:buSzTx/>
                        <a:buFontTx/>
                        <a:buNone/>
                        <a:tabLst/>
                        <a:defRPr/>
                      </a:pPr>
                      <a:r>
                        <a:rPr lang="en-US" sz="800" b="1" dirty="0" smtClean="0">
                          <a:latin typeface="3ds Condensed"/>
                        </a:rPr>
                        <a:t>X</a:t>
                      </a:r>
                      <a:r>
                        <a:rPr lang="en-US" sz="800" b="1" dirty="0" smtClean="0">
                          <a:solidFill>
                            <a:srgbClr val="FF0000"/>
                          </a:solidFill>
                          <a:latin typeface="3ds Condensed"/>
                        </a:rPr>
                        <a:t>**</a:t>
                      </a:r>
                    </a:p>
                  </a:txBody>
                  <a:tcPr anchor="ctr"/>
                </a:tc>
                <a:extLst>
                  <a:ext uri="{0D108BD9-81ED-4DB2-BD59-A6C34878D82A}">
                    <a16:rowId xmlns:a16="http://schemas.microsoft.com/office/drawing/2014/main" val="2673992548"/>
                  </a:ext>
                </a:extLst>
              </a:tr>
              <a:tr h="132911">
                <a:tc>
                  <a:txBody>
                    <a:bodyPr/>
                    <a:lstStyle/>
                    <a:p>
                      <a:r>
                        <a:rPr lang="en-US" sz="800" b="1" dirty="0" smtClean="0">
                          <a:latin typeface="3ds Condensed"/>
                        </a:rPr>
                        <a:t>Rename files</a:t>
                      </a:r>
                      <a:endParaRPr lang="en-US" sz="800" b="1" dirty="0">
                        <a:latin typeface="3ds Condensed"/>
                      </a:endParaRPr>
                    </a:p>
                  </a:txBody>
                  <a:tcPr/>
                </a:tc>
                <a:tc>
                  <a:txBody>
                    <a:bodyPr/>
                    <a:lstStyle/>
                    <a:p>
                      <a:pPr algn="ctr"/>
                      <a:r>
                        <a:rPr lang="en-US" sz="800" b="1" dirty="0" smtClean="0">
                          <a:latin typeface="3ds Condensed"/>
                        </a:rPr>
                        <a:t>X</a:t>
                      </a:r>
                      <a:r>
                        <a:rPr lang="en-US" sz="800" b="1" dirty="0" smtClean="0">
                          <a:solidFill>
                            <a:srgbClr val="FF0000"/>
                          </a:solidFill>
                          <a:latin typeface="3ds Condensed"/>
                        </a:rPr>
                        <a:t>**</a:t>
                      </a:r>
                      <a:endParaRPr lang="en-US" sz="800" b="1" dirty="0">
                        <a:solidFill>
                          <a:srgbClr val="FF0000"/>
                        </a:solidFill>
                        <a:latin typeface="3ds Condensed"/>
                      </a:endParaRPr>
                    </a:p>
                  </a:txBody>
                  <a:tcPr anchor="ctr"/>
                </a:tc>
                <a:tc>
                  <a:txBody>
                    <a:bodyPr/>
                    <a:lstStyle/>
                    <a:p>
                      <a:pPr algn="ctr"/>
                      <a:r>
                        <a:rPr lang="en-US" sz="800" b="1" dirty="0" smtClean="0">
                          <a:latin typeface="3ds Condensed"/>
                        </a:rPr>
                        <a:t>X</a:t>
                      </a:r>
                      <a:r>
                        <a:rPr lang="en-US" sz="800" b="1" dirty="0" smtClean="0">
                          <a:solidFill>
                            <a:srgbClr val="FF0000"/>
                          </a:solidFill>
                          <a:latin typeface="3ds Condensed"/>
                        </a:rPr>
                        <a:t>**</a:t>
                      </a:r>
                      <a:endParaRPr lang="en-US" sz="800" b="1" dirty="0">
                        <a:solidFill>
                          <a:srgbClr val="FF0000"/>
                        </a:solidFill>
                        <a:latin typeface="3ds Condensed"/>
                      </a:endParaRPr>
                    </a:p>
                  </a:txBody>
                  <a:tcPr anchor="ctr"/>
                </a:tc>
                <a:extLst>
                  <a:ext uri="{0D108BD9-81ED-4DB2-BD59-A6C34878D82A}">
                    <a16:rowId xmlns:a16="http://schemas.microsoft.com/office/drawing/2014/main" val="874322186"/>
                  </a:ext>
                </a:extLst>
              </a:tr>
              <a:tr h="132911">
                <a:tc>
                  <a:txBody>
                    <a:bodyPr/>
                    <a:lstStyle/>
                    <a:p>
                      <a:r>
                        <a:rPr lang="en-US" sz="800" b="1" dirty="0" smtClean="0">
                          <a:latin typeface="3ds Condensed"/>
                        </a:rPr>
                        <a:t>Use </a:t>
                      </a:r>
                      <a:r>
                        <a:rPr lang="en-US" sz="800" b="1" dirty="0" err="1" smtClean="0">
                          <a:latin typeface="3ds Condensed"/>
                        </a:rPr>
                        <a:t>CopyTree</a:t>
                      </a:r>
                      <a:r>
                        <a:rPr lang="en-US" sz="800" b="1" dirty="0" smtClean="0">
                          <a:latin typeface="3ds Condensed"/>
                        </a:rPr>
                        <a:t> and </a:t>
                      </a:r>
                      <a:r>
                        <a:rPr lang="en-US" sz="800" b="1" dirty="0" err="1" smtClean="0">
                          <a:latin typeface="3ds Condensed"/>
                        </a:rPr>
                        <a:t>MoveTree</a:t>
                      </a:r>
                      <a:endParaRPr lang="en-US" sz="800" b="1" dirty="0">
                        <a:latin typeface="3ds Condensed"/>
                      </a:endParaRPr>
                    </a:p>
                  </a:txBody>
                  <a:tcPr/>
                </a:tc>
                <a:tc>
                  <a:txBody>
                    <a:bodyPr/>
                    <a:lstStyle/>
                    <a:p>
                      <a:pPr algn="ctr"/>
                      <a:endParaRPr lang="en-US" sz="800" b="1" dirty="0">
                        <a:solidFill>
                          <a:srgbClr val="FF0000"/>
                        </a:solidFill>
                        <a:latin typeface="3ds Condensed"/>
                      </a:endParaRPr>
                    </a:p>
                  </a:txBody>
                  <a:tcPr anchor="ctr"/>
                </a:tc>
                <a:tc>
                  <a:txBody>
                    <a:bodyPr/>
                    <a:lstStyle/>
                    <a:p>
                      <a:pPr marL="0" marR="0" lvl="0" indent="0" algn="ctr" defTabSz="879152" rtl="0" eaLnBrk="1" fontAlgn="auto" latinLnBrk="0" hangingPunct="1">
                        <a:lnSpc>
                          <a:spcPct val="100000"/>
                        </a:lnSpc>
                        <a:spcBef>
                          <a:spcPts val="0"/>
                        </a:spcBef>
                        <a:spcAft>
                          <a:spcPts val="0"/>
                        </a:spcAft>
                        <a:buClrTx/>
                        <a:buSzTx/>
                        <a:buFontTx/>
                        <a:buNone/>
                        <a:tabLst/>
                        <a:defRPr/>
                      </a:pPr>
                      <a:r>
                        <a:rPr lang="en-US" sz="800" b="1" dirty="0" smtClean="0">
                          <a:latin typeface="3ds Condensed"/>
                        </a:rPr>
                        <a:t>X</a:t>
                      </a:r>
                      <a:r>
                        <a:rPr lang="en-US" sz="800" b="1" dirty="0" smtClean="0">
                          <a:solidFill>
                            <a:srgbClr val="FF0000"/>
                          </a:solidFill>
                          <a:latin typeface="3ds Condensed"/>
                        </a:rPr>
                        <a:t>**</a:t>
                      </a:r>
                    </a:p>
                  </a:txBody>
                  <a:tcPr anchor="ctr"/>
                </a:tc>
                <a:extLst>
                  <a:ext uri="{0D108BD9-81ED-4DB2-BD59-A6C34878D82A}">
                    <a16:rowId xmlns:a16="http://schemas.microsoft.com/office/drawing/2014/main" val="3203917576"/>
                  </a:ext>
                </a:extLst>
              </a:tr>
              <a:tr h="132911">
                <a:tc>
                  <a:txBody>
                    <a:bodyPr/>
                    <a:lstStyle/>
                    <a:p>
                      <a:r>
                        <a:rPr lang="en-US" sz="800" b="1" dirty="0" smtClean="0">
                          <a:latin typeface="3ds Condensed"/>
                        </a:rPr>
                        <a:t>Support Preview</a:t>
                      </a:r>
                      <a:endParaRPr lang="en-US" sz="800" b="1" dirty="0">
                        <a:latin typeface="3ds Condensed"/>
                      </a:endParaRPr>
                    </a:p>
                  </a:txBody>
                  <a:tcPr/>
                </a:tc>
                <a:tc>
                  <a:txBody>
                    <a:bodyPr/>
                    <a:lstStyle/>
                    <a:p>
                      <a:pPr marL="0" marR="0" lvl="0" indent="0" algn="ctr" defTabSz="879152" rtl="0" eaLnBrk="1" fontAlgn="auto" latinLnBrk="0" hangingPunct="1">
                        <a:lnSpc>
                          <a:spcPct val="100000"/>
                        </a:lnSpc>
                        <a:spcBef>
                          <a:spcPts val="0"/>
                        </a:spcBef>
                        <a:spcAft>
                          <a:spcPts val="0"/>
                        </a:spcAft>
                        <a:buClrTx/>
                        <a:buSzTx/>
                        <a:buFontTx/>
                        <a:buNone/>
                        <a:tabLst/>
                        <a:defRPr/>
                      </a:pPr>
                      <a:endParaRPr lang="en-US" sz="800" b="1" dirty="0" smtClean="0">
                        <a:solidFill>
                          <a:srgbClr val="FF0000"/>
                        </a:solidFill>
                        <a:latin typeface="3ds Condensed"/>
                      </a:endParaRPr>
                    </a:p>
                  </a:txBody>
                  <a:tcPr anchor="ctr"/>
                </a:tc>
                <a:tc>
                  <a:txBody>
                    <a:bodyPr/>
                    <a:lstStyle/>
                    <a:p>
                      <a:pPr algn="ctr"/>
                      <a:r>
                        <a:rPr lang="en-US" sz="800" b="1" dirty="0" smtClean="0">
                          <a:latin typeface="3ds Condensed"/>
                        </a:rPr>
                        <a:t>X</a:t>
                      </a:r>
                      <a:endParaRPr lang="en-US" sz="800" b="1" dirty="0">
                        <a:latin typeface="3ds Condensed"/>
                      </a:endParaRPr>
                    </a:p>
                  </a:txBody>
                  <a:tcPr anchor="ctr"/>
                </a:tc>
                <a:extLst>
                  <a:ext uri="{0D108BD9-81ED-4DB2-BD59-A6C34878D82A}">
                    <a16:rowId xmlns:a16="http://schemas.microsoft.com/office/drawing/2014/main" val="3545457406"/>
                  </a:ext>
                </a:extLst>
              </a:tr>
              <a:tr h="132911">
                <a:tc>
                  <a:txBody>
                    <a:bodyPr/>
                    <a:lstStyle/>
                    <a:p>
                      <a:r>
                        <a:rPr lang="en-US" sz="800" b="1" dirty="0" smtClean="0">
                          <a:latin typeface="3ds Condensed"/>
                        </a:rPr>
                        <a:t>Populate Contains and Where Used</a:t>
                      </a:r>
                      <a:endParaRPr lang="en-US" sz="800" b="1" dirty="0">
                        <a:latin typeface="3ds Condensed"/>
                      </a:endParaRPr>
                    </a:p>
                  </a:txBody>
                  <a:tcPr/>
                </a:tc>
                <a:tc>
                  <a:txBody>
                    <a:bodyPr/>
                    <a:lstStyle/>
                    <a:p>
                      <a:pPr marL="0" marR="0" lvl="0" indent="0" algn="ctr" defTabSz="879152" rtl="0" eaLnBrk="1" fontAlgn="auto" latinLnBrk="0" hangingPunct="1">
                        <a:lnSpc>
                          <a:spcPct val="100000"/>
                        </a:lnSpc>
                        <a:spcBef>
                          <a:spcPts val="0"/>
                        </a:spcBef>
                        <a:spcAft>
                          <a:spcPts val="0"/>
                        </a:spcAft>
                        <a:buClrTx/>
                        <a:buSzTx/>
                        <a:buFontTx/>
                        <a:buNone/>
                        <a:tabLst/>
                        <a:defRPr/>
                      </a:pPr>
                      <a:endParaRPr lang="en-US" sz="800" b="1" dirty="0" smtClean="0">
                        <a:solidFill>
                          <a:srgbClr val="FF0000"/>
                        </a:solidFill>
                        <a:latin typeface="3ds Condensed"/>
                      </a:endParaRPr>
                    </a:p>
                  </a:txBody>
                  <a:tcPr anchor="ctr"/>
                </a:tc>
                <a:tc>
                  <a:txBody>
                    <a:bodyPr/>
                    <a:lstStyle/>
                    <a:p>
                      <a:pPr algn="ctr"/>
                      <a:r>
                        <a:rPr lang="en-US" sz="800" b="1" dirty="0" smtClean="0">
                          <a:latin typeface="3ds Condensed"/>
                        </a:rPr>
                        <a:t>X</a:t>
                      </a:r>
                      <a:endParaRPr lang="en-US" sz="800" b="1" dirty="0">
                        <a:latin typeface="3ds Condensed"/>
                      </a:endParaRPr>
                    </a:p>
                  </a:txBody>
                  <a:tcPr anchor="ctr"/>
                </a:tc>
                <a:extLst>
                  <a:ext uri="{0D108BD9-81ED-4DB2-BD59-A6C34878D82A}">
                    <a16:rowId xmlns:a16="http://schemas.microsoft.com/office/drawing/2014/main" val="1512895082"/>
                  </a:ext>
                </a:extLst>
              </a:tr>
              <a:tr h="132911">
                <a:tc>
                  <a:txBody>
                    <a:bodyPr/>
                    <a:lstStyle/>
                    <a:p>
                      <a:r>
                        <a:rPr lang="en-US" sz="800" b="1" dirty="0" smtClean="0">
                          <a:latin typeface="3ds Condensed"/>
                        </a:rPr>
                        <a:t>Remove dot</a:t>
                      </a:r>
                      <a:r>
                        <a:rPr lang="en-US" sz="800" b="1" baseline="0" dirty="0" smtClean="0">
                          <a:latin typeface="3ds Condensed"/>
                        </a:rPr>
                        <a:t> version on drop (.1, .2, .3…)</a:t>
                      </a:r>
                      <a:endParaRPr lang="en-US" sz="800" b="1" dirty="0">
                        <a:latin typeface="3ds Condensed"/>
                      </a:endParaRPr>
                    </a:p>
                  </a:txBody>
                  <a:tcPr/>
                </a:tc>
                <a:tc>
                  <a:txBody>
                    <a:bodyPr/>
                    <a:lstStyle/>
                    <a:p>
                      <a:pPr algn="ctr"/>
                      <a:endParaRPr lang="en-US" sz="800" b="1" dirty="0">
                        <a:latin typeface="3ds Condensed"/>
                      </a:endParaRPr>
                    </a:p>
                  </a:txBody>
                  <a:tcPr anchor="ctr"/>
                </a:tc>
                <a:tc>
                  <a:txBody>
                    <a:bodyPr/>
                    <a:lstStyle/>
                    <a:p>
                      <a:pPr algn="ctr"/>
                      <a:r>
                        <a:rPr lang="en-US" sz="800" b="1" dirty="0" smtClean="0">
                          <a:latin typeface="3ds Condensed"/>
                        </a:rPr>
                        <a:t>X</a:t>
                      </a:r>
                      <a:endParaRPr lang="en-US" sz="800" b="1" dirty="0">
                        <a:latin typeface="3ds Condensed"/>
                      </a:endParaRPr>
                    </a:p>
                  </a:txBody>
                  <a:tcPr anchor="ctr"/>
                </a:tc>
                <a:extLst>
                  <a:ext uri="{0D108BD9-81ED-4DB2-BD59-A6C34878D82A}">
                    <a16:rowId xmlns:a16="http://schemas.microsoft.com/office/drawing/2014/main" val="2696394007"/>
                  </a:ext>
                </a:extLst>
              </a:tr>
              <a:tr h="169144">
                <a:tc>
                  <a:txBody>
                    <a:bodyPr/>
                    <a:lstStyle/>
                    <a:p>
                      <a:r>
                        <a:rPr lang="en-US" sz="800" b="1" dirty="0" smtClean="0">
                          <a:latin typeface="3ds Condensed"/>
                        </a:rPr>
                        <a:t>Support conversion tasks (PDF, IGES, STEP)</a:t>
                      </a:r>
                      <a:endParaRPr lang="en-US" sz="800" b="1" dirty="0">
                        <a:latin typeface="3ds Condensed"/>
                      </a:endParaRPr>
                    </a:p>
                  </a:txBody>
                  <a:tcPr/>
                </a:tc>
                <a:tc>
                  <a:txBody>
                    <a:bodyPr/>
                    <a:lstStyle/>
                    <a:p>
                      <a:pPr algn="ctr"/>
                      <a:endParaRPr lang="en-US" sz="800" b="1" dirty="0">
                        <a:solidFill>
                          <a:srgbClr val="FF0000"/>
                        </a:solidFill>
                        <a:latin typeface="3ds Condensed"/>
                      </a:endParaRPr>
                    </a:p>
                  </a:txBody>
                  <a:tcPr anchor="ctr"/>
                </a:tc>
                <a:tc>
                  <a:txBody>
                    <a:bodyPr/>
                    <a:lstStyle/>
                    <a:p>
                      <a:pPr algn="ctr"/>
                      <a:r>
                        <a:rPr lang="en-US" sz="800" b="1" dirty="0" smtClean="0">
                          <a:latin typeface="3ds Condensed"/>
                        </a:rPr>
                        <a:t>X</a:t>
                      </a:r>
                      <a:endParaRPr lang="en-US" sz="800" b="1" dirty="0">
                        <a:latin typeface="3ds Condensed"/>
                      </a:endParaRPr>
                    </a:p>
                  </a:txBody>
                  <a:tcPr anchor="ctr"/>
                </a:tc>
                <a:extLst>
                  <a:ext uri="{0D108BD9-81ED-4DB2-BD59-A6C34878D82A}">
                    <a16:rowId xmlns:a16="http://schemas.microsoft.com/office/drawing/2014/main" val="768289782"/>
                  </a:ext>
                </a:extLst>
              </a:tr>
              <a:tr h="169144">
                <a:tc>
                  <a:txBody>
                    <a:bodyPr/>
                    <a:lstStyle/>
                    <a:p>
                      <a:r>
                        <a:rPr lang="en-US" sz="800" b="1" dirty="0" smtClean="0">
                          <a:latin typeface="3ds Condensed"/>
                        </a:rPr>
                        <a:t>Advanced components</a:t>
                      </a:r>
                      <a:r>
                        <a:rPr lang="en-US" sz="800" b="1" baseline="0" dirty="0" smtClean="0">
                          <a:latin typeface="3ds Condensed"/>
                        </a:rPr>
                        <a:t> information</a:t>
                      </a:r>
                      <a:endParaRPr lang="en-US" sz="800" b="1" dirty="0">
                        <a:latin typeface="3ds Condensed"/>
                      </a:endParaRPr>
                    </a:p>
                  </a:txBody>
                  <a:tcPr/>
                </a:tc>
                <a:tc>
                  <a:txBody>
                    <a:bodyPr/>
                    <a:lstStyle/>
                    <a:p>
                      <a:pPr algn="ctr"/>
                      <a:r>
                        <a:rPr lang="en-US" sz="800" b="1" dirty="0" smtClean="0">
                          <a:latin typeface="3ds Condensed"/>
                        </a:rPr>
                        <a:t>X</a:t>
                      </a:r>
                      <a:endParaRPr lang="en-US" sz="800" b="1" dirty="0">
                        <a:latin typeface="3ds Condensed"/>
                      </a:endParaRPr>
                    </a:p>
                  </a:txBody>
                  <a:tcPr anchor="ctr"/>
                </a:tc>
                <a:tc>
                  <a:txBody>
                    <a:bodyPr/>
                    <a:lstStyle/>
                    <a:p>
                      <a:pPr algn="ctr"/>
                      <a:endParaRPr lang="en-US" sz="800" b="1" dirty="0">
                        <a:latin typeface="3ds Condensed"/>
                      </a:endParaRPr>
                    </a:p>
                  </a:txBody>
                  <a:tcPr anchor="ctr"/>
                </a:tc>
                <a:extLst>
                  <a:ext uri="{0D108BD9-81ED-4DB2-BD59-A6C34878D82A}">
                    <a16:rowId xmlns:a16="http://schemas.microsoft.com/office/drawing/2014/main" val="2079383465"/>
                  </a:ext>
                </a:extLst>
              </a:tr>
            </a:tbl>
          </a:graphicData>
        </a:graphic>
      </p:graphicFrame>
      <p:sp>
        <p:nvSpPr>
          <p:cNvPr id="6" name="TextBox 5"/>
          <p:cNvSpPr txBox="1"/>
          <p:nvPr/>
        </p:nvSpPr>
        <p:spPr>
          <a:xfrm>
            <a:off x="5039274" y="209130"/>
            <a:ext cx="3673186" cy="276999"/>
          </a:xfrm>
          <a:prstGeom prst="rect">
            <a:avLst/>
          </a:prstGeom>
          <a:noFill/>
        </p:spPr>
        <p:txBody>
          <a:bodyPr wrap="none" rtlCol="0">
            <a:spAutoFit/>
          </a:bodyPr>
          <a:lstStyle/>
          <a:p>
            <a:pPr algn="r"/>
            <a:r>
              <a:rPr lang="en-US" sz="1200" dirty="0" smtClean="0">
                <a:solidFill>
                  <a:srgbClr val="FF0000"/>
                </a:solidFill>
              </a:rPr>
              <a:t>** Limitations may apply, please read the user guide for details</a:t>
            </a:r>
            <a:endParaRPr lang="en-US" sz="1200" dirty="0">
              <a:solidFill>
                <a:srgbClr val="FF0000"/>
              </a:solidFill>
            </a:endParaRPr>
          </a:p>
        </p:txBody>
      </p:sp>
    </p:spTree>
    <p:extLst>
      <p:ext uri="{BB962C8B-B14F-4D97-AF65-F5344CB8AC3E}">
        <p14:creationId xmlns:p14="http://schemas.microsoft.com/office/powerpoint/2010/main" val="39813583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Versions Support </a:t>
            </a:r>
            <a:r>
              <a:rPr lang="en-US" sz="2000" dirty="0" smtClean="0"/>
              <a:t>(With PTC </a:t>
            </a:r>
            <a:r>
              <a:rPr lang="en-US" sz="2000" dirty="0" smtClean="0"/>
              <a:t>Creo® Integration </a:t>
            </a:r>
            <a:r>
              <a:rPr lang="en-US" sz="2000" dirty="0" smtClean="0"/>
              <a:t>2019  SP2.0)</a:t>
            </a:r>
            <a:endParaRPr lang="en-US" sz="2000" dirty="0"/>
          </a:p>
        </p:txBody>
      </p:sp>
      <p:graphicFrame>
        <p:nvGraphicFramePr>
          <p:cNvPr id="11" name="Table 10"/>
          <p:cNvGraphicFramePr>
            <a:graphicFrameLocks noGrp="1"/>
          </p:cNvGraphicFramePr>
          <p:nvPr>
            <p:extLst>
              <p:ext uri="{D42A27DB-BD31-4B8C-83A1-F6EECF244321}">
                <p14:modId xmlns:p14="http://schemas.microsoft.com/office/powerpoint/2010/main" val="26081263"/>
              </p:ext>
            </p:extLst>
          </p:nvPr>
        </p:nvGraphicFramePr>
        <p:xfrm>
          <a:off x="719572" y="1131590"/>
          <a:ext cx="7920880" cy="2717800"/>
        </p:xfrm>
        <a:graphic>
          <a:graphicData uri="http://schemas.openxmlformats.org/drawingml/2006/table">
            <a:tbl>
              <a:tblPr firstRow="1" bandRow="1">
                <a:tableStyleId>{5C22544A-7EE6-4342-B048-85BDC9FD1C3A}</a:tableStyleId>
              </a:tblPr>
              <a:tblGrid>
                <a:gridCol w="3060340">
                  <a:extLst>
                    <a:ext uri="{9D8B030D-6E8A-4147-A177-3AD203B41FA5}">
                      <a16:colId xmlns:a16="http://schemas.microsoft.com/office/drawing/2014/main" val="2128088968"/>
                    </a:ext>
                  </a:extLst>
                </a:gridCol>
                <a:gridCol w="4860540">
                  <a:extLst>
                    <a:ext uri="{9D8B030D-6E8A-4147-A177-3AD203B41FA5}">
                      <a16:colId xmlns:a16="http://schemas.microsoft.com/office/drawing/2014/main" val="929922834"/>
                    </a:ext>
                  </a:extLst>
                </a:gridCol>
              </a:tblGrid>
              <a:tr h="370840">
                <a:tc>
                  <a:txBody>
                    <a:bodyPr/>
                    <a:lstStyle/>
                    <a:p>
                      <a:r>
                        <a:rPr lang="en-US" dirty="0" smtClean="0"/>
                        <a:t>Product</a:t>
                      </a:r>
                      <a:endParaRPr lang="en-US" dirty="0"/>
                    </a:p>
                  </a:txBody>
                  <a:tcPr/>
                </a:tc>
                <a:tc>
                  <a:txBody>
                    <a:bodyPr/>
                    <a:lstStyle/>
                    <a:p>
                      <a:r>
                        <a:rPr lang="en-US" dirty="0" smtClean="0"/>
                        <a:t>Versions</a:t>
                      </a:r>
                      <a:endParaRPr lang="en-US" dirty="0"/>
                    </a:p>
                  </a:txBody>
                  <a:tcPr/>
                </a:tc>
                <a:extLst>
                  <a:ext uri="{0D108BD9-81ED-4DB2-BD59-A6C34878D82A}">
                    <a16:rowId xmlns:a16="http://schemas.microsoft.com/office/drawing/2014/main" val="2532331344"/>
                  </a:ext>
                </a:extLst>
              </a:tr>
              <a:tr h="370840">
                <a:tc>
                  <a:txBody>
                    <a:bodyPr/>
                    <a:lstStyle/>
                    <a:p>
                      <a:r>
                        <a:rPr lang="en-US" dirty="0" smtClean="0"/>
                        <a:t>Operating system</a:t>
                      </a:r>
                      <a:endParaRPr lang="en-US" dirty="0"/>
                    </a:p>
                  </a:txBody>
                  <a:tcPr/>
                </a:tc>
                <a:tc>
                  <a:txBody>
                    <a:bodyPr/>
                    <a:lstStyle/>
                    <a:p>
                      <a:r>
                        <a:rPr lang="en-US" dirty="0" smtClean="0"/>
                        <a:t>Windows 7 x64</a:t>
                      </a:r>
                    </a:p>
                    <a:p>
                      <a:r>
                        <a:rPr lang="en-US" dirty="0" smtClean="0"/>
                        <a:t>Windows 10 x64</a:t>
                      </a:r>
                      <a:endParaRPr lang="en-US" dirty="0"/>
                    </a:p>
                  </a:txBody>
                  <a:tcPr/>
                </a:tc>
                <a:extLst>
                  <a:ext uri="{0D108BD9-81ED-4DB2-BD59-A6C34878D82A}">
                    <a16:rowId xmlns:a16="http://schemas.microsoft.com/office/drawing/2014/main" val="2591565977"/>
                  </a:ext>
                </a:extLst>
              </a:tr>
              <a:tr h="370840">
                <a:tc>
                  <a:txBody>
                    <a:bodyPr/>
                    <a:lstStyle/>
                    <a:p>
                      <a:r>
                        <a:rPr lang="en-US" dirty="0" smtClean="0"/>
                        <a:t>SOLIDWORKS PDM</a:t>
                      </a:r>
                      <a:endParaRPr lang="en-US" dirty="0"/>
                    </a:p>
                  </a:txBody>
                  <a:tcPr/>
                </a:tc>
                <a:tc>
                  <a:txBody>
                    <a:bodyPr/>
                    <a:lstStyle/>
                    <a:p>
                      <a:r>
                        <a:rPr lang="en-US" dirty="0" smtClean="0"/>
                        <a:t>SOLIDWORKS PDM 2018 SP5.0 Professional</a:t>
                      </a:r>
                    </a:p>
                    <a:p>
                      <a:pPr marL="0" marR="0" lvl="0" indent="0" algn="l" defTabSz="879152" rtl="0" eaLnBrk="1" fontAlgn="auto" latinLnBrk="0" hangingPunct="1">
                        <a:lnSpc>
                          <a:spcPct val="100000"/>
                        </a:lnSpc>
                        <a:spcBef>
                          <a:spcPts val="0"/>
                        </a:spcBef>
                        <a:spcAft>
                          <a:spcPts val="0"/>
                        </a:spcAft>
                        <a:buClrTx/>
                        <a:buSzTx/>
                        <a:buFontTx/>
                        <a:buNone/>
                        <a:tabLst/>
                        <a:defRPr/>
                      </a:pPr>
                      <a:r>
                        <a:rPr lang="en-US" dirty="0" smtClean="0"/>
                        <a:t>SOLIDWORKS PDM 2019 SP2.0 Professional</a:t>
                      </a:r>
                    </a:p>
                  </a:txBody>
                  <a:tcPr/>
                </a:tc>
                <a:extLst>
                  <a:ext uri="{0D108BD9-81ED-4DB2-BD59-A6C34878D82A}">
                    <a16:rowId xmlns:a16="http://schemas.microsoft.com/office/drawing/2014/main" val="2793691412"/>
                  </a:ext>
                </a:extLst>
              </a:tr>
              <a:tr h="370840">
                <a:tc>
                  <a:txBody>
                    <a:bodyPr/>
                    <a:lstStyle/>
                    <a:p>
                      <a:r>
                        <a:rPr lang="en-US" dirty="0" smtClean="0"/>
                        <a:t>PTC </a:t>
                      </a:r>
                      <a:r>
                        <a:rPr lang="en-US" dirty="0" smtClean="0"/>
                        <a:t>Creo® Parametric</a:t>
                      </a:r>
                      <a:endParaRPr lang="en-US" dirty="0"/>
                    </a:p>
                  </a:txBody>
                  <a:tcPr/>
                </a:tc>
                <a:tc>
                  <a:txBody>
                    <a:bodyPr/>
                    <a:lstStyle/>
                    <a:p>
                      <a:pPr marL="0" marR="0" lvl="0" indent="0" algn="l" defTabSz="879152" rtl="0" eaLnBrk="1" fontAlgn="auto" latinLnBrk="0" hangingPunct="1">
                        <a:lnSpc>
                          <a:spcPct val="100000"/>
                        </a:lnSpc>
                        <a:spcBef>
                          <a:spcPts val="0"/>
                        </a:spcBef>
                        <a:spcAft>
                          <a:spcPts val="0"/>
                        </a:spcAft>
                        <a:buClrTx/>
                        <a:buSzTx/>
                        <a:buFontTx/>
                        <a:buNone/>
                        <a:tabLst/>
                        <a:defRPr/>
                      </a:pPr>
                      <a:r>
                        <a:rPr lang="en-US" dirty="0" smtClean="0"/>
                        <a:t>PTC </a:t>
                      </a:r>
                      <a:r>
                        <a:rPr lang="en-US" dirty="0" smtClean="0"/>
                        <a:t>Creo® Parametric </a:t>
                      </a:r>
                      <a:r>
                        <a:rPr lang="en-US" dirty="0" smtClean="0"/>
                        <a:t>2.0.</a:t>
                      </a:r>
                    </a:p>
                    <a:p>
                      <a:pPr marL="0" marR="0" lvl="0" indent="0" algn="l" defTabSz="879152" rtl="0" eaLnBrk="1" fontAlgn="auto" latinLnBrk="0" hangingPunct="1">
                        <a:lnSpc>
                          <a:spcPct val="100000"/>
                        </a:lnSpc>
                        <a:spcBef>
                          <a:spcPts val="0"/>
                        </a:spcBef>
                        <a:spcAft>
                          <a:spcPts val="0"/>
                        </a:spcAft>
                        <a:buClrTx/>
                        <a:buSzTx/>
                        <a:buFontTx/>
                        <a:buNone/>
                        <a:tabLst/>
                        <a:defRPr/>
                      </a:pPr>
                      <a:r>
                        <a:rPr lang="en-US" dirty="0" smtClean="0"/>
                        <a:t>PTC </a:t>
                      </a:r>
                      <a:r>
                        <a:rPr lang="en-US" dirty="0" smtClean="0"/>
                        <a:t>Creo® Parametric </a:t>
                      </a:r>
                      <a:r>
                        <a:rPr lang="en-US" dirty="0" smtClean="0"/>
                        <a:t>3.0.</a:t>
                      </a:r>
                    </a:p>
                    <a:p>
                      <a:pPr marL="0" marR="0" lvl="0" indent="0" algn="l" defTabSz="879152" rtl="0" eaLnBrk="1" fontAlgn="auto" latinLnBrk="0" hangingPunct="1">
                        <a:lnSpc>
                          <a:spcPct val="100000"/>
                        </a:lnSpc>
                        <a:spcBef>
                          <a:spcPts val="0"/>
                        </a:spcBef>
                        <a:spcAft>
                          <a:spcPts val="0"/>
                        </a:spcAft>
                        <a:buClrTx/>
                        <a:buSzTx/>
                        <a:buFontTx/>
                        <a:buNone/>
                        <a:tabLst/>
                        <a:defRPr/>
                      </a:pPr>
                      <a:r>
                        <a:rPr lang="en-US" dirty="0" smtClean="0"/>
                        <a:t>PTC </a:t>
                      </a:r>
                      <a:r>
                        <a:rPr lang="en-US" dirty="0" smtClean="0"/>
                        <a:t>Creo® Parametric </a:t>
                      </a:r>
                      <a:r>
                        <a:rPr lang="en-US" dirty="0" smtClean="0"/>
                        <a:t>4.0.</a:t>
                      </a:r>
                    </a:p>
                    <a:p>
                      <a:pPr marL="0" marR="0" lvl="0" indent="0" algn="l" defTabSz="879152" rtl="0" eaLnBrk="1" fontAlgn="auto" latinLnBrk="0" hangingPunct="1">
                        <a:lnSpc>
                          <a:spcPct val="100000"/>
                        </a:lnSpc>
                        <a:spcBef>
                          <a:spcPts val="0"/>
                        </a:spcBef>
                        <a:spcAft>
                          <a:spcPts val="0"/>
                        </a:spcAft>
                        <a:buClrTx/>
                        <a:buSzTx/>
                        <a:buFontTx/>
                        <a:buNone/>
                        <a:tabLst/>
                        <a:defRPr/>
                      </a:pPr>
                      <a:r>
                        <a:rPr lang="en-US" dirty="0" smtClean="0"/>
                        <a:t>PTC </a:t>
                      </a:r>
                      <a:r>
                        <a:rPr lang="en-US" dirty="0" smtClean="0"/>
                        <a:t>Creo® Parametric </a:t>
                      </a:r>
                      <a:r>
                        <a:rPr lang="en-US" dirty="0" smtClean="0"/>
                        <a:t>5.0.</a:t>
                      </a:r>
                    </a:p>
                  </a:txBody>
                  <a:tcPr/>
                </a:tc>
                <a:extLst>
                  <a:ext uri="{0D108BD9-81ED-4DB2-BD59-A6C34878D82A}">
                    <a16:rowId xmlns:a16="http://schemas.microsoft.com/office/drawing/2014/main" val="23155891"/>
                  </a:ext>
                </a:extLst>
              </a:tr>
            </a:tbl>
          </a:graphicData>
        </a:graphic>
      </p:graphicFrame>
      <p:pic>
        <p:nvPicPr>
          <p:cNvPr id="5122" name="Picture 2" descr="Image result for suppor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80599" y="188930"/>
            <a:ext cx="719706" cy="719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69126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License requirement</a:t>
            </a:r>
            <a:endParaRPr lang="en-US" sz="2000" dirty="0"/>
          </a:p>
        </p:txBody>
      </p:sp>
      <p:graphicFrame>
        <p:nvGraphicFramePr>
          <p:cNvPr id="11" name="Table 10"/>
          <p:cNvGraphicFramePr>
            <a:graphicFrameLocks noGrp="1"/>
          </p:cNvGraphicFramePr>
          <p:nvPr>
            <p:extLst>
              <p:ext uri="{D42A27DB-BD31-4B8C-83A1-F6EECF244321}">
                <p14:modId xmlns:p14="http://schemas.microsoft.com/office/powerpoint/2010/main" val="3836042167"/>
              </p:ext>
            </p:extLst>
          </p:nvPr>
        </p:nvGraphicFramePr>
        <p:xfrm>
          <a:off x="719572" y="987574"/>
          <a:ext cx="7920880" cy="1981200"/>
        </p:xfrm>
        <a:graphic>
          <a:graphicData uri="http://schemas.openxmlformats.org/drawingml/2006/table">
            <a:tbl>
              <a:tblPr firstRow="1" bandRow="1">
                <a:tableStyleId>{5C22544A-7EE6-4342-B048-85BDC9FD1C3A}</a:tableStyleId>
              </a:tblPr>
              <a:tblGrid>
                <a:gridCol w="3060340">
                  <a:extLst>
                    <a:ext uri="{9D8B030D-6E8A-4147-A177-3AD203B41FA5}">
                      <a16:colId xmlns:a16="http://schemas.microsoft.com/office/drawing/2014/main" val="2128088968"/>
                    </a:ext>
                  </a:extLst>
                </a:gridCol>
                <a:gridCol w="4860540">
                  <a:extLst>
                    <a:ext uri="{9D8B030D-6E8A-4147-A177-3AD203B41FA5}">
                      <a16:colId xmlns:a16="http://schemas.microsoft.com/office/drawing/2014/main" val="929922834"/>
                    </a:ext>
                  </a:extLst>
                </a:gridCol>
              </a:tblGrid>
              <a:tr h="370840">
                <a:tc>
                  <a:txBody>
                    <a:bodyPr/>
                    <a:lstStyle/>
                    <a:p>
                      <a:r>
                        <a:rPr lang="en-US" dirty="0" smtClean="0"/>
                        <a:t>Product</a:t>
                      </a:r>
                      <a:endParaRPr lang="en-US" dirty="0"/>
                    </a:p>
                  </a:txBody>
                  <a:tcPr/>
                </a:tc>
                <a:tc>
                  <a:txBody>
                    <a:bodyPr/>
                    <a:lstStyle/>
                    <a:p>
                      <a:r>
                        <a:rPr lang="en-US" dirty="0" smtClean="0"/>
                        <a:t>Versions</a:t>
                      </a:r>
                      <a:endParaRPr lang="en-US" dirty="0"/>
                    </a:p>
                  </a:txBody>
                  <a:tcPr/>
                </a:tc>
                <a:extLst>
                  <a:ext uri="{0D108BD9-81ED-4DB2-BD59-A6C34878D82A}">
                    <a16:rowId xmlns:a16="http://schemas.microsoft.com/office/drawing/2014/main" val="2532331344"/>
                  </a:ext>
                </a:extLst>
              </a:tr>
              <a:tr h="370840">
                <a:tc>
                  <a:txBody>
                    <a:bodyPr/>
                    <a:lstStyle/>
                    <a:p>
                      <a:r>
                        <a:rPr lang="en-US" dirty="0" smtClean="0"/>
                        <a:t>Operating system</a:t>
                      </a:r>
                      <a:endParaRPr lang="en-US" dirty="0"/>
                    </a:p>
                  </a:txBody>
                  <a:tcPr/>
                </a:tc>
                <a:tc>
                  <a:txBody>
                    <a:bodyPr/>
                    <a:lstStyle/>
                    <a:p>
                      <a:r>
                        <a:rPr lang="en-US" dirty="0" smtClean="0"/>
                        <a:t>Refer to </a:t>
                      </a:r>
                      <a:r>
                        <a:rPr lang="en-US" sz="1200" dirty="0" smtClean="0">
                          <a:hlinkClick r:id="rId2"/>
                        </a:rPr>
                        <a:t>https://www.solidworks.com/sw/support/SystemRequirements.html</a:t>
                      </a:r>
                      <a:endParaRPr lang="en-US" sz="1200" dirty="0"/>
                    </a:p>
                  </a:txBody>
                  <a:tcPr/>
                </a:tc>
                <a:extLst>
                  <a:ext uri="{0D108BD9-81ED-4DB2-BD59-A6C34878D82A}">
                    <a16:rowId xmlns:a16="http://schemas.microsoft.com/office/drawing/2014/main" val="2591565977"/>
                  </a:ext>
                </a:extLst>
              </a:tr>
              <a:tr h="370840">
                <a:tc>
                  <a:txBody>
                    <a:bodyPr/>
                    <a:lstStyle/>
                    <a:p>
                      <a:r>
                        <a:rPr lang="en-US" dirty="0" smtClean="0"/>
                        <a:t>SOLIDWORKS PDM</a:t>
                      </a:r>
                      <a:endParaRPr lang="en-US" dirty="0"/>
                    </a:p>
                  </a:txBody>
                  <a:tcPr/>
                </a:tc>
                <a:tc>
                  <a:txBody>
                    <a:bodyPr/>
                    <a:lstStyle/>
                    <a:p>
                      <a:pPr marL="285750" marR="0" lvl="0" indent="-285750" algn="l" defTabSz="8791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SOLIDWORKS PDM Professional CAD Editor</a:t>
                      </a:r>
                    </a:p>
                  </a:txBody>
                  <a:tcPr/>
                </a:tc>
                <a:extLst>
                  <a:ext uri="{0D108BD9-81ED-4DB2-BD59-A6C34878D82A}">
                    <a16:rowId xmlns:a16="http://schemas.microsoft.com/office/drawing/2014/main" val="2793691412"/>
                  </a:ext>
                </a:extLst>
              </a:tr>
              <a:tr h="370840">
                <a:tc>
                  <a:txBody>
                    <a:bodyPr/>
                    <a:lstStyle/>
                    <a:p>
                      <a:r>
                        <a:rPr lang="en-US" dirty="0" smtClean="0"/>
                        <a:t>PTC </a:t>
                      </a:r>
                      <a:r>
                        <a:rPr lang="en-US" dirty="0" smtClean="0"/>
                        <a:t>Creo® Parametric</a:t>
                      </a:r>
                      <a:endParaRPr lang="en-US" dirty="0"/>
                    </a:p>
                  </a:txBody>
                  <a:tcPr/>
                </a:tc>
                <a:tc>
                  <a:txBody>
                    <a:bodyPr/>
                    <a:lstStyle/>
                    <a:p>
                      <a:pPr marL="285750" marR="0" lvl="0" indent="-285750" algn="l" defTabSz="8791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Creo® Toolkit </a:t>
                      </a:r>
                      <a:r>
                        <a:rPr lang="en-US" dirty="0" smtClean="0"/>
                        <a:t>License</a:t>
                      </a:r>
                      <a:r>
                        <a:rPr lang="en-US" dirty="0" smtClean="0">
                          <a:solidFill>
                            <a:srgbClr val="FF0000"/>
                          </a:solidFill>
                        </a:rPr>
                        <a:t>*</a:t>
                      </a:r>
                    </a:p>
                    <a:p>
                      <a:pPr marL="285750" marR="0" lvl="0" indent="-285750" algn="l" defTabSz="8791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Creo® Runtime </a:t>
                      </a:r>
                      <a:r>
                        <a:rPr lang="en-US" dirty="0" smtClean="0"/>
                        <a:t>licenses</a:t>
                      </a:r>
                    </a:p>
                    <a:p>
                      <a:pPr marL="285750" marR="0" lvl="0" indent="-285750" algn="l" defTabSz="8791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Licenses for desired conversions (STEP, IGES, etc.)</a:t>
                      </a:r>
                    </a:p>
                  </a:txBody>
                  <a:tcPr/>
                </a:tc>
                <a:extLst>
                  <a:ext uri="{0D108BD9-81ED-4DB2-BD59-A6C34878D82A}">
                    <a16:rowId xmlns:a16="http://schemas.microsoft.com/office/drawing/2014/main" val="23155891"/>
                  </a:ext>
                </a:extLst>
              </a:tr>
            </a:tbl>
          </a:graphicData>
        </a:graphic>
      </p:graphicFrame>
      <p:sp>
        <p:nvSpPr>
          <p:cNvPr id="2" name="TextBox 1"/>
          <p:cNvSpPr txBox="1"/>
          <p:nvPr/>
        </p:nvSpPr>
        <p:spPr>
          <a:xfrm>
            <a:off x="719572" y="3291830"/>
            <a:ext cx="7920880" cy="900246"/>
          </a:xfrm>
          <a:prstGeom prst="rect">
            <a:avLst/>
          </a:prstGeom>
          <a:noFill/>
        </p:spPr>
        <p:txBody>
          <a:bodyPr wrap="square" rtlCol="0">
            <a:spAutoFit/>
          </a:bodyPr>
          <a:lstStyle/>
          <a:p>
            <a:pPr algn="just"/>
            <a:r>
              <a:rPr lang="en-US" sz="1050" dirty="0">
                <a:solidFill>
                  <a:srgbClr val="FF0000"/>
                </a:solidFill>
              </a:rPr>
              <a:t>PTC requires that any customer who implement a tool that relies on PTC Creo® API own a PTC Creo® API Toolkit license. Such license is required to sign the binaries that are meant to be used on production (note that such license is not required for testing and is only mandatory when running the integration on the production environment). In order to purchase this PTC Creo® API Toolkit license, the customer should contact their PTC reseller. More details about PTC Creo® API Toolkit could be found on the VAR Resource Center: VRC &gt;&gt; Products &gt;&gt; Product Data Management &gt;&gt; SOLIDWORKS PDM &gt;&gt; PTC </a:t>
            </a:r>
            <a:r>
              <a:rPr lang="en-US" sz="1050" dirty="0" smtClean="0">
                <a:solidFill>
                  <a:srgbClr val="FF0000"/>
                </a:solidFill>
              </a:rPr>
              <a:t>Creo® Integration </a:t>
            </a:r>
            <a:endParaRPr lang="en-US" sz="1050" dirty="0">
              <a:solidFill>
                <a:srgbClr val="FF0000"/>
              </a:solidFill>
            </a:endParaRPr>
          </a:p>
        </p:txBody>
      </p:sp>
      <p:pic>
        <p:nvPicPr>
          <p:cNvPr id="9218" name="Picture 2" descr="Image result for license log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 b="5459"/>
          <a:stretch/>
        </p:blipFill>
        <p:spPr bwMode="auto">
          <a:xfrm>
            <a:off x="8100392" y="197806"/>
            <a:ext cx="797422" cy="628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1307209"/>
      </p:ext>
    </p:extLst>
  </p:cSld>
  <p:clrMapOvr>
    <a:masterClrMapping/>
  </p:clrMapOvr>
  <p:timing>
    <p:tnLst>
      <p:par>
        <p:cTn id="1" dur="indefinite" restart="never" nodeType="tmRoot"/>
      </p:par>
    </p:tnLst>
  </p:timing>
</p:sld>
</file>

<file path=ppt/theme/theme1.xml><?xml version="1.0" encoding="utf-8"?>
<a:theme xmlns:a="http://schemas.openxmlformats.org/drawingml/2006/main" name="CATIA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BIOVIA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NETVIBES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DXCITE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OLIDWORKS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ENOVIA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ELMIA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SIMULIA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GEOVIA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EXALEAD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3DVIA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3DSWYM_Presentation_2014">
  <a:themeElements>
    <a:clrScheme name="Custom 6">
      <a:dk1>
        <a:srgbClr val="005386"/>
      </a:dk1>
      <a:lt1>
        <a:srgbClr val="FFFFFF"/>
      </a:lt1>
      <a:dk2>
        <a:srgbClr val="DA291C"/>
      </a:dk2>
      <a:lt2>
        <a:srgbClr val="001871"/>
      </a:lt2>
      <a:accent1>
        <a:srgbClr val="0B3F77"/>
      </a:accent1>
      <a:accent2>
        <a:srgbClr val="00B2A9"/>
      </a:accent2>
      <a:accent3>
        <a:srgbClr val="FFCD00"/>
      </a:accent3>
      <a:accent4>
        <a:srgbClr val="E87722"/>
      </a:accent4>
      <a:accent5>
        <a:srgbClr val="84BD00"/>
      </a:accent5>
      <a:accent6>
        <a:srgbClr val="0077C8"/>
      </a:accent6>
      <a:hlink>
        <a:srgbClr val="0B3F77"/>
      </a:hlink>
      <a:folHlink>
        <a:srgbClr val="6F2577"/>
      </a:folHlink>
    </a:clrScheme>
    <a:fontScheme name="3DS PPT 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FCC8DEB413FCE74DBD9A21E8AF45B179" ma:contentTypeVersion="16" ma:contentTypeDescription="Ein neues Dokument erstellen." ma:contentTypeScope="" ma:versionID="d3ee3c810e0126556d6f67f672cf07e0">
  <xsd:schema xmlns:xsd="http://www.w3.org/2001/XMLSchema" xmlns:xs="http://www.w3.org/2001/XMLSchema" xmlns:p="http://schemas.microsoft.com/office/2006/metadata/properties" xmlns:ns2="4eda45d5-e8dd-4ce4-a000-18c08aee3f05" xmlns:ns3="16bccae4-7196-47da-a5c4-9a97e7e0eb62" targetNamespace="http://schemas.microsoft.com/office/2006/metadata/properties" ma:root="true" ma:fieldsID="9a7d63880679f8c8c1556570b3f8677a" ns2:_="" ns3:_="">
    <xsd:import namespace="4eda45d5-e8dd-4ce4-a000-18c08aee3f05"/>
    <xsd:import namespace="16bccae4-7196-47da-a5c4-9a97e7e0eb6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SearchProperties" minOccurs="0"/>
                <xsd:element ref="ns2:MediaServiceOCR" minOccurs="0"/>
                <xsd:element ref="ns2:Bemerku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eda45d5-e8dd-4ce4-a000-18c08aee3f0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Bildmarkierungen" ma:readOnly="false" ma:fieldId="{5cf76f15-5ced-4ddc-b409-7134ff3c332f}" ma:taxonomyMulti="true" ma:sspId="bf988f6e-9c75-4948-87ff-2fe1134df917" ma:termSetId="09814cd3-568e-fe90-9814-8d621ff8fb84" ma:anchorId="fba54fb3-c3e1-fe81-a776-ca4b69148c4d" ma:open="true" ma:isKeyword="false">
      <xsd:complexType>
        <xsd:sequence>
          <xsd:element ref="pc:Terms" minOccurs="0" maxOccurs="1"/>
        </xsd:sequence>
      </xsd:complex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CR" ma:index="21" nillable="true" ma:displayName="Extracted Text" ma:internalName="MediaServiceOCR" ma:readOnly="true">
      <xsd:simpleType>
        <xsd:restriction base="dms:Note">
          <xsd:maxLength value="255"/>
        </xsd:restriction>
      </xsd:simpleType>
    </xsd:element>
    <xsd:element name="Bemerkung" ma:index="22" nillable="true" ma:displayName="Bemerkung" ma:format="Dropdown" ma:internalName="Bemerkun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6bccae4-7196-47da-a5c4-9a97e7e0eb62" elementFormDefault="qualified">
    <xsd:import namespace="http://schemas.microsoft.com/office/2006/documentManagement/types"/>
    <xsd:import namespace="http://schemas.microsoft.com/office/infopath/2007/PartnerControls"/>
    <xsd:element name="SharedWithUsers" ma:index="15"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Freigegeben für - Details" ma:internalName="SharedWithDetails" ma:readOnly="true">
      <xsd:simpleType>
        <xsd:restriction base="dms:Note">
          <xsd:maxLength value="255"/>
        </xsd:restriction>
      </xsd:simpleType>
    </xsd:element>
    <xsd:element name="TaxCatchAll" ma:index="19" nillable="true" ma:displayName="Taxonomy Catch All Column" ma:hidden="true" ma:list="{daef1da3-a546-4435-9ab2-7dc63bf26fcf}" ma:internalName="TaxCatchAll" ma:showField="CatchAllData" ma:web="16bccae4-7196-47da-a5c4-9a97e7e0eb6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4eda45d5-e8dd-4ce4-a000-18c08aee3f05">
      <Terms xmlns="http://schemas.microsoft.com/office/infopath/2007/PartnerControls"/>
    </lcf76f155ced4ddcb4097134ff3c332f>
    <TaxCatchAll xmlns="16bccae4-7196-47da-a5c4-9a97e7e0eb62" xsi:nil="true"/>
    <Bemerkung xmlns="4eda45d5-e8dd-4ce4-a000-18c08aee3f05" xsi:nil="true"/>
  </documentManagement>
</p:properties>
</file>

<file path=customXml/itemProps1.xml><?xml version="1.0" encoding="utf-8"?>
<ds:datastoreItem xmlns:ds="http://schemas.openxmlformats.org/officeDocument/2006/customXml" ds:itemID="{B5311F12-664F-4E18-94C7-1CB9A2DAA901}"/>
</file>

<file path=customXml/itemProps2.xml><?xml version="1.0" encoding="utf-8"?>
<ds:datastoreItem xmlns:ds="http://schemas.openxmlformats.org/officeDocument/2006/customXml" ds:itemID="{DF08F484-B537-48FB-A139-6FE6BCC85DAE}"/>
</file>

<file path=customXml/itemProps3.xml><?xml version="1.0" encoding="utf-8"?>
<ds:datastoreItem xmlns:ds="http://schemas.openxmlformats.org/officeDocument/2006/customXml" ds:itemID="{252F803A-0BE4-47C4-92C7-07B791E2D2D9}"/>
</file>

<file path=docProps/app.xml><?xml version="1.0" encoding="utf-8"?>
<Properties xmlns="http://schemas.openxmlformats.org/officeDocument/2006/extended-properties" xmlns:vt="http://schemas.openxmlformats.org/officeDocument/2006/docPropsVTypes">
  <Template>blank</Template>
  <TotalTime>185</TotalTime>
  <Words>860</Words>
  <Application>Microsoft Office PowerPoint</Application>
  <PresentationFormat>On-screen Show (16:9)</PresentationFormat>
  <Paragraphs>144</Paragraphs>
  <Slides>13</Slides>
  <Notes>0</Notes>
  <HiddenSlides>0</HiddenSlides>
  <MMClips>0</MMClips>
  <ScaleCrop>false</ScaleCrop>
  <HeadingPairs>
    <vt:vector size="6" baseType="variant">
      <vt:variant>
        <vt:lpstr>Fonts Used</vt:lpstr>
      </vt:variant>
      <vt:variant>
        <vt:i4>6</vt:i4>
      </vt:variant>
      <vt:variant>
        <vt:lpstr>Theme</vt:lpstr>
      </vt:variant>
      <vt:variant>
        <vt:i4>12</vt:i4>
      </vt:variant>
      <vt:variant>
        <vt:lpstr>Slide Titles</vt:lpstr>
      </vt:variant>
      <vt:variant>
        <vt:i4>13</vt:i4>
      </vt:variant>
    </vt:vector>
  </HeadingPairs>
  <TitlesOfParts>
    <vt:vector size="31" baseType="lpstr">
      <vt:lpstr>3ds Condensed</vt:lpstr>
      <vt:lpstr>3ds Light</vt:lpstr>
      <vt:lpstr>Arial</vt:lpstr>
      <vt:lpstr>Arial Narrow</vt:lpstr>
      <vt:lpstr>Calibri</vt:lpstr>
      <vt:lpstr>Wingdings</vt:lpstr>
      <vt:lpstr>CATIA_Presentation_2014</vt:lpstr>
      <vt:lpstr>SOLIDWORKS_Presentation_2014</vt:lpstr>
      <vt:lpstr>ENOVIA_Presentation_2014</vt:lpstr>
      <vt:lpstr>DELMIA_Presentation_2014</vt:lpstr>
      <vt:lpstr>SIMULIA_Presentation_2014</vt:lpstr>
      <vt:lpstr>GEOVIA_Presentation_2014</vt:lpstr>
      <vt:lpstr>EXALEAD_Presentation_2014</vt:lpstr>
      <vt:lpstr>3DVIA_Presentation_2014</vt:lpstr>
      <vt:lpstr>3DSWYM_Presentation_2014</vt:lpstr>
      <vt:lpstr>BIOVIA_Presentation_2014</vt:lpstr>
      <vt:lpstr>NETVIBES_Presentation_2014</vt:lpstr>
      <vt:lpstr>3DXCITE_Presentation_2014</vt:lpstr>
      <vt:lpstr>PowerPoint Presentation</vt:lpstr>
      <vt:lpstr>General Information</vt:lpstr>
      <vt:lpstr>Integration components description</vt:lpstr>
      <vt:lpstr>Integration components description</vt:lpstr>
      <vt:lpstr>Integration components description</vt:lpstr>
      <vt:lpstr>Integration components description</vt:lpstr>
      <vt:lpstr>Features overview</vt:lpstr>
      <vt:lpstr>Versions Support (With PTC Creo® Integration 2019  SP2.0)</vt:lpstr>
      <vt:lpstr>License requirement</vt:lpstr>
      <vt:lpstr>Documentations and papers</vt:lpstr>
      <vt:lpstr>Installation Components</vt:lpstr>
      <vt:lpstr>Support Process</vt:lpstr>
      <vt:lpstr>PowerPoint Presentation</vt:lpstr>
    </vt:vector>
  </TitlesOfParts>
  <Company>DASSAULT SYSTEMES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EPDM in 22 Minuten</dc:subject>
  <dc:creator>Jerome.Marget@3ds.com</dc:creator>
  <cp:lastModifiedBy>MARGET Jerome</cp:lastModifiedBy>
  <cp:revision>225</cp:revision>
  <cp:lastPrinted>2013-06-27T08:50:33Z</cp:lastPrinted>
  <dcterms:created xsi:type="dcterms:W3CDTF">2015-03-30T08:31:54Z</dcterms:created>
  <dcterms:modified xsi:type="dcterms:W3CDTF">2019-06-10T15:37:47Z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 Version">
    <vt:lpwstr>1.0</vt:lpwstr>
  </property>
  <property fmtid="{D5CDD505-2E9C-101B-9397-08002B2CF9AE}" pid="3" name="ContentTypeId">
    <vt:lpwstr>0x010100FCC8DEB413FCE74DBD9A21E8AF45B179</vt:lpwstr>
  </property>
</Properties>
</file>